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9" r:id="rId4"/>
    <p:sldId id="258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4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219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78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29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994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86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098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075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225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033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804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303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5894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361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8974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82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7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95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0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9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9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48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5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E0726-FCDA-42CB-A032-3605C5AF558A}" type="datetimeFigureOut">
              <a:rPr lang="en-US" smtClean="0"/>
              <a:t>16-04-03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97A6F-0429-4DE6-A1B9-AC770B6A3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093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093CA-038F-493C-955C-4A98EB7E40B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16-04-03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6BF52-654C-4C95-8D8C-97D20C28A5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69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en-US" dirty="0" err="1" smtClean="0">
                <a:latin typeface="Aharoni" pitchFamily="2" charset="-79"/>
                <a:cs typeface="Aharoni" pitchFamily="2" charset="-79"/>
              </a:rPr>
              <a:t>Accomplissement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52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600200"/>
            <a:ext cx="441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err="1" smtClean="0">
                <a:latin typeface="Arial Black" pitchFamily="34" charset="0"/>
              </a:rPr>
              <a:t>Localisations</a:t>
            </a:r>
            <a:r>
              <a:rPr lang="en-US" sz="3600" dirty="0" smtClean="0">
                <a:latin typeface="Arial Black" pitchFamily="34" charset="0"/>
              </a:rPr>
              <a:t> des </a:t>
            </a:r>
            <a:r>
              <a:rPr lang="en-US" sz="3600" dirty="0" err="1" smtClean="0">
                <a:latin typeface="Arial Black" pitchFamily="34" charset="0"/>
              </a:rPr>
              <a:t>entrep</a:t>
            </a:r>
            <a:r>
              <a:rPr lang="en-US" sz="3600" dirty="0" err="1" smtClean="0">
                <a:latin typeface="Arial Black" pitchFamily="34" charset="0"/>
              </a:rPr>
              <a:t>ô</a:t>
            </a:r>
            <a:r>
              <a:rPr lang="en-US" sz="3600" dirty="0" err="1" smtClean="0">
                <a:latin typeface="Arial Black" pitchFamily="34" charset="0"/>
              </a:rPr>
              <a:t>ts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2895603"/>
            <a:ext cx="4267200" cy="274319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 smtClean="0"/>
              <a:t>Vancouver, CB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Montréal, Qc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err="1" smtClean="0"/>
              <a:t>Sherbrooke</a:t>
            </a:r>
            <a:r>
              <a:rPr lang="en-US" sz="2800" dirty="0" smtClean="0"/>
              <a:t>, Qc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Edmonton, AL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Toronto, ON</a:t>
            </a:r>
            <a:endParaRPr lang="en-US" sz="2800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47776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Nouvel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le </a:t>
            </a:r>
            <a:r>
              <a:rPr lang="en-US" b="1" dirty="0" err="1" smtClean="0">
                <a:latin typeface="Aharoni" pitchFamily="2" charset="-79"/>
                <a:cs typeface="Aharoni" pitchFamily="2" charset="-79"/>
              </a:rPr>
              <a:t>adresse</a:t>
            </a:r>
            <a:r>
              <a:rPr lang="en-US" b="1" dirty="0" err="1" smtClean="0">
                <a:latin typeface="Aharoni" pitchFamily="2" charset="-79"/>
                <a:cs typeface="Aharoni" pitchFamily="2" charset="-79"/>
              </a:rPr>
              <a:t>-Entrepôt</a:t>
            </a:r>
            <a:endParaRPr lang="en-US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730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u="sng" dirty="0" err="1" smtClean="0"/>
              <a:t>Processus</a:t>
            </a:r>
            <a:r>
              <a:rPr lang="en-US" sz="5400" u="sng" dirty="0" smtClean="0"/>
              <a:t> </a:t>
            </a:r>
            <a:r>
              <a:rPr lang="en-US" sz="5400" u="sng" dirty="0" err="1" smtClean="0"/>
              <a:t>améliorés</a:t>
            </a:r>
            <a:endParaRPr lang="en-US" sz="54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4952999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dirty="0" err="1" smtClean="0"/>
              <a:t>Commande</a:t>
            </a:r>
            <a:r>
              <a:rPr lang="en-US" dirty="0" smtClean="0"/>
              <a:t> </a:t>
            </a:r>
            <a:r>
              <a:rPr lang="en-US" dirty="0" err="1" smtClean="0"/>
              <a:t>placée</a:t>
            </a:r>
            <a:r>
              <a:rPr lang="en-US" dirty="0" smtClean="0"/>
              <a:t> en </a:t>
            </a:r>
            <a:r>
              <a:rPr lang="en-US" dirty="0" err="1" smtClean="0"/>
              <a:t>ligne</a:t>
            </a:r>
            <a:r>
              <a:rPr lang="en-US" dirty="0" smtClean="0"/>
              <a:t> par le client et </a:t>
            </a:r>
            <a:r>
              <a:rPr lang="en-US" dirty="0" err="1" smtClean="0"/>
              <a:t>transférée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l’entrep</a:t>
            </a:r>
            <a:r>
              <a:rPr lang="en-US" dirty="0" err="1" smtClean="0"/>
              <a:t>ôt</a:t>
            </a:r>
            <a:r>
              <a:rPr lang="en-US" dirty="0" smtClean="0"/>
              <a:t> le plus </a:t>
            </a:r>
            <a:r>
              <a:rPr lang="en-US" dirty="0" err="1" smtClean="0"/>
              <a:t>près</a:t>
            </a:r>
            <a:endParaRPr lang="en-US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 err="1" smtClean="0"/>
              <a:t>Empaquetage</a:t>
            </a:r>
            <a:r>
              <a:rPr lang="en-US" dirty="0" smtClean="0"/>
              <a:t> et </a:t>
            </a:r>
            <a:r>
              <a:rPr lang="en-US" dirty="0" err="1" smtClean="0"/>
              <a:t>étiquettage</a:t>
            </a:r>
            <a:r>
              <a:rPr lang="en-US" dirty="0" smtClean="0"/>
              <a:t> </a:t>
            </a:r>
            <a:r>
              <a:rPr lang="en-US" dirty="0" err="1" smtClean="0"/>
              <a:t>robotisés</a:t>
            </a:r>
            <a:r>
              <a:rPr lang="en-US" dirty="0" smtClean="0"/>
              <a:t> pour </a:t>
            </a:r>
            <a:r>
              <a:rPr lang="en-US" dirty="0" err="1" smtClean="0"/>
              <a:t>chaque</a:t>
            </a:r>
            <a:r>
              <a:rPr lang="en-US" dirty="0" smtClean="0"/>
              <a:t> </a:t>
            </a:r>
            <a:r>
              <a:rPr lang="en-US" dirty="0" err="1" smtClean="0"/>
              <a:t>commande</a:t>
            </a:r>
            <a:r>
              <a:rPr lang="en-US" dirty="0" smtClean="0"/>
              <a:t> du client</a:t>
            </a:r>
            <a:endParaRPr lang="en-US" baseline="0" dirty="0" smtClean="0"/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baseline="0" dirty="0" err="1" smtClean="0"/>
              <a:t>Vérification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humaine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chaque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commande</a:t>
            </a:r>
            <a:endParaRPr lang="en-US" baseline="0" dirty="0" smtClean="0"/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dirty="0" err="1" smtClean="0"/>
              <a:t>Automatisation</a:t>
            </a:r>
            <a:r>
              <a:rPr lang="en-US" dirty="0" smtClean="0"/>
              <a:t> des </a:t>
            </a:r>
            <a:r>
              <a:rPr lang="en-US" dirty="0" err="1" smtClean="0"/>
              <a:t>commandes</a:t>
            </a:r>
            <a:r>
              <a:rPr lang="en-US" dirty="0" smtClean="0"/>
              <a:t> </a:t>
            </a:r>
            <a:r>
              <a:rPr lang="en-US" dirty="0" err="1" smtClean="0"/>
              <a:t>vers</a:t>
            </a:r>
            <a:r>
              <a:rPr lang="en-US" dirty="0" smtClean="0"/>
              <a:t> les </a:t>
            </a:r>
            <a:r>
              <a:rPr lang="en-US" dirty="0" err="1" smtClean="0"/>
              <a:t>transporteurs</a:t>
            </a:r>
            <a:r>
              <a:rPr lang="en-US" dirty="0" smtClean="0"/>
              <a:t> </a:t>
            </a:r>
            <a:r>
              <a:rPr lang="en-US" dirty="0" err="1" smtClean="0"/>
              <a:t>routiers</a:t>
            </a:r>
            <a:endParaRPr lang="en-US" baseline="0" dirty="0" smtClean="0"/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en-US" baseline="0" dirty="0" smtClean="0"/>
              <a:t>Envoi</a:t>
            </a:r>
            <a:r>
              <a:rPr lang="en-US" dirty="0" smtClean="0"/>
              <a:t> </a:t>
            </a:r>
            <a:r>
              <a:rPr lang="en-US" dirty="0" err="1" smtClean="0"/>
              <a:t>directement</a:t>
            </a:r>
            <a:r>
              <a:rPr lang="en-US" dirty="0" smtClean="0"/>
              <a:t> chez le client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l’intérieur</a:t>
            </a:r>
            <a:r>
              <a:rPr lang="en-US" dirty="0" smtClean="0"/>
              <a:t> de 2 </a:t>
            </a:r>
            <a:r>
              <a:rPr lang="en-US" dirty="0" err="1" smtClean="0"/>
              <a:t>à</a:t>
            </a:r>
            <a:r>
              <a:rPr lang="en-US" dirty="0" smtClean="0"/>
              <a:t> 3 </a:t>
            </a:r>
            <a:r>
              <a:rPr lang="en-US" dirty="0" err="1" smtClean="0"/>
              <a:t>jours</a:t>
            </a: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892582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72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1_Office Theme</vt:lpstr>
      <vt:lpstr>Accomplissement</vt:lpstr>
      <vt:lpstr>Localisations des entrepôts</vt:lpstr>
      <vt:lpstr>Nouvelle adresse-Entrepôt</vt:lpstr>
      <vt:lpstr>Processus améliorés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Facilities</dc:title>
  <dc:creator>David Diskin</dc:creator>
  <cp:lastModifiedBy>Josee Garneau</cp:lastModifiedBy>
  <cp:revision>7</cp:revision>
  <dcterms:created xsi:type="dcterms:W3CDTF">2011-11-17T17:24:30Z</dcterms:created>
  <dcterms:modified xsi:type="dcterms:W3CDTF">2016-04-03T17:07:44Z</dcterms:modified>
</cp:coreProperties>
</file>