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0" r:id="rId3"/>
    <p:sldId id="279" r:id="rId4"/>
    <p:sldId id="261" r:id="rId5"/>
    <p:sldId id="262" r:id="rId6"/>
    <p:sldId id="269" r:id="rId7"/>
    <p:sldId id="270" r:id="rId8"/>
    <p:sldId id="271" r:id="rId9"/>
    <p:sldId id="274" r:id="rId10"/>
    <p:sldId id="281" r:id="rId11"/>
    <p:sldId id="2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ee Garneau"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autoAdjust="0"/>
    <p:restoredTop sz="88397" autoAdjust="0"/>
  </p:normalViewPr>
  <p:slideViewPr>
    <p:cSldViewPr>
      <p:cViewPr varScale="1">
        <p:scale>
          <a:sx n="98" d="100"/>
          <a:sy n="98" d="100"/>
        </p:scale>
        <p:origin x="-928" y="-104"/>
      </p:cViewPr>
      <p:guideLst>
        <p:guide orient="horz" pos="2160"/>
        <p:guide pos="2880"/>
      </p:guideLst>
    </p:cSldViewPr>
  </p:slideViewPr>
  <p:outlineViewPr>
    <p:cViewPr>
      <p:scale>
        <a:sx n="33" d="100"/>
        <a:sy n="33" d="100"/>
      </p:scale>
      <p:origin x="0" y="192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commentAuthors" Target="commentAuthors.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4-03T17:51:01.127" idx="2">
    <p:pos x="10" y="10"/>
    <p:text>Ajouter l'image du logo et l'image des rubans dans le pied de page</p:text>
  </p:cm>
  <p:cm authorId="0" dt="2016-04-03T17:54:10.782" idx="3">
    <p:pos x="106" y="106"/>
    <p:text>Ajouter la photo cliente_heureuse2.png</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6-04-03T18:03:32.726" idx="4">
    <p:pos x="395" y="980"/>
    <p:text>Insérer la photo ordinateur pleine grandeur avec une transparence.
Réorganiser l'ordre des éléments sur cette diapositive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6-04-03T18:35:05.490" idx="5">
    <p:pos x="10" y="10"/>
    <p:text>Ajouter la photo ventes_fructueuses
Faire une mise en page du tableau.
Faire le total des sommes
Enlever les colonnes avril, mai, juin.
Créer un graphique en utilisant powerpoint et ensuite excel.
Ajouter la photo des ballons.</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6-04-03T17:49:38.806" idx="1">
    <p:pos x="3648" y="1485"/>
    <p:text>AJOUTER LA PHOTO  cliente_heureuse1.png</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6-04-03T19:10:17.839" idx="6">
    <p:pos x="1110" y="849"/>
    <p:text>Insérer la carte du canada et les punaises géantes pour localiser les entrepôts.
Voir la carte détaillée pour bien localiser les endroits.</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8852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790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0033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0052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018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5300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1"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88953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8131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697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00654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33152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B093CA-038F-493C-955C-4A98EB7E40BC}" type="datetimeFigureOut">
              <a:rPr lang="en-US" smtClean="0">
                <a:solidFill>
                  <a:prstClr val="black">
                    <a:tint val="75000"/>
                  </a:prstClr>
                </a:solidFill>
              </a:rPr>
              <a:pPr/>
              <a:t>16-04-03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6BF52-654C-4C95-8D8C-97D20C28A5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3600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comments" Target="../comments/commen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Réunion</a:t>
            </a:r>
            <a:r>
              <a:rPr lang="en-US" dirty="0" smtClean="0"/>
              <a:t> </a:t>
            </a:r>
            <a:r>
              <a:rPr lang="en-US" dirty="0" err="1" smtClean="0"/>
              <a:t>trimestrielle</a:t>
            </a:r>
            <a:r>
              <a:rPr lang="en-US" dirty="0" smtClean="0"/>
              <a:t> </a:t>
            </a:r>
            <a:endParaRPr lang="en-US" dirty="0"/>
          </a:p>
        </p:txBody>
      </p:sp>
      <p:sp>
        <p:nvSpPr>
          <p:cNvPr id="3" name="Subtitle 2"/>
          <p:cNvSpPr>
            <a:spLocks noGrp="1"/>
          </p:cNvSpPr>
          <p:nvPr>
            <p:ph type="subTitle" idx="1"/>
          </p:nvPr>
        </p:nvSpPr>
        <p:spPr/>
        <p:txBody>
          <a:bodyPr/>
          <a:lstStyle/>
          <a:p>
            <a:r>
              <a:rPr lang="en-US" dirty="0" err="1" smtClean="0"/>
              <a:t>Bienvenue</a:t>
            </a:r>
            <a:r>
              <a:rPr lang="en-US" dirty="0" smtClean="0"/>
              <a:t>!</a:t>
            </a:r>
            <a:endParaRPr lang="en-US" dirty="0"/>
          </a:p>
        </p:txBody>
      </p:sp>
    </p:spTree>
    <p:extLst>
      <p:ext uri="{BB962C8B-B14F-4D97-AF65-F5344CB8AC3E}">
        <p14:creationId xmlns:p14="http://schemas.microsoft.com/office/powerpoint/2010/main" val="2847411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600200"/>
            <a:ext cx="4419600" cy="1143000"/>
          </a:xfrm>
        </p:spPr>
        <p:txBody>
          <a:bodyPr>
            <a:normAutofit fontScale="90000"/>
          </a:bodyPr>
          <a:lstStyle/>
          <a:p>
            <a:r>
              <a:rPr lang="en-US" sz="3600" dirty="0" err="1" smtClean="0">
                <a:latin typeface="Arial Black" pitchFamily="34" charset="0"/>
              </a:rPr>
              <a:t>Localisations</a:t>
            </a:r>
            <a:r>
              <a:rPr lang="en-US" sz="3600" dirty="0" smtClean="0">
                <a:latin typeface="Arial Black" pitchFamily="34" charset="0"/>
              </a:rPr>
              <a:t> des </a:t>
            </a:r>
            <a:r>
              <a:rPr lang="en-US" sz="3600" dirty="0" err="1" smtClean="0">
                <a:latin typeface="Arial Black" pitchFamily="34" charset="0"/>
              </a:rPr>
              <a:t>entrepôts</a:t>
            </a:r>
            <a:endParaRPr lang="en-US" sz="3600" dirty="0">
              <a:latin typeface="Arial Black" pitchFamily="34" charset="0"/>
            </a:endParaRPr>
          </a:p>
        </p:txBody>
      </p:sp>
      <p:sp>
        <p:nvSpPr>
          <p:cNvPr id="3" name="Content Placeholder 2"/>
          <p:cNvSpPr>
            <a:spLocks noGrp="1"/>
          </p:cNvSpPr>
          <p:nvPr>
            <p:ph idx="1"/>
          </p:nvPr>
        </p:nvSpPr>
        <p:spPr>
          <a:xfrm>
            <a:off x="3124200" y="2895603"/>
            <a:ext cx="4267200" cy="2743199"/>
          </a:xfrm>
        </p:spPr>
        <p:txBody>
          <a:bodyPr>
            <a:normAutofit/>
          </a:bodyPr>
          <a:lstStyle/>
          <a:p>
            <a:pPr>
              <a:buFont typeface="Wingdings" pitchFamily="2" charset="2"/>
              <a:buChar char="ü"/>
            </a:pPr>
            <a:r>
              <a:rPr lang="en-US" sz="2800" dirty="0" smtClean="0"/>
              <a:t>Vancouver, CB</a:t>
            </a:r>
          </a:p>
          <a:p>
            <a:pPr>
              <a:buFont typeface="Wingdings" pitchFamily="2" charset="2"/>
              <a:buChar char="ü"/>
            </a:pPr>
            <a:r>
              <a:rPr lang="en-US" sz="2800" dirty="0" smtClean="0"/>
              <a:t>Montréal, Qc</a:t>
            </a:r>
          </a:p>
          <a:p>
            <a:pPr>
              <a:buFont typeface="Wingdings" pitchFamily="2" charset="2"/>
              <a:buChar char="ü"/>
            </a:pPr>
            <a:r>
              <a:rPr lang="en-US" sz="2800" dirty="0" smtClean="0"/>
              <a:t>Québec, </a:t>
            </a:r>
            <a:r>
              <a:rPr lang="en-US" sz="2800" dirty="0" smtClean="0"/>
              <a:t>Qc</a:t>
            </a:r>
          </a:p>
          <a:p>
            <a:pPr>
              <a:buFont typeface="Wingdings" pitchFamily="2" charset="2"/>
              <a:buChar char="ü"/>
            </a:pPr>
            <a:r>
              <a:rPr lang="en-US" sz="2800" dirty="0" smtClean="0"/>
              <a:t>Edmonton, AL</a:t>
            </a:r>
          </a:p>
          <a:p>
            <a:pPr>
              <a:buFont typeface="Wingdings" pitchFamily="2" charset="2"/>
              <a:buChar char="ü"/>
            </a:pPr>
            <a:r>
              <a:rPr lang="en-US" sz="2800" dirty="0" smtClean="0"/>
              <a:t>Toronto, ON</a:t>
            </a:r>
            <a:endParaRPr lang="en-US" sz="2800" baseline="0" dirty="0" smtClean="0"/>
          </a:p>
        </p:txBody>
      </p:sp>
    </p:spTree>
    <p:extLst>
      <p:ext uri="{BB962C8B-B14F-4D97-AF65-F5344CB8AC3E}">
        <p14:creationId xmlns:p14="http://schemas.microsoft.com/office/powerpoint/2010/main" val="686289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Merci!</a:t>
            </a:r>
            <a:endParaRPr lang="en-US" dirty="0" smtClean="0"/>
          </a:p>
          <a:p>
            <a:r>
              <a:rPr lang="en-US" dirty="0" err="1" smtClean="0"/>
              <a:t>Inscrivez-vous</a:t>
            </a:r>
            <a:r>
              <a:rPr lang="en-US" dirty="0" smtClean="0"/>
              <a:t> </a:t>
            </a:r>
            <a:r>
              <a:rPr lang="en-US" dirty="0" err="1" smtClean="0"/>
              <a:t>à</a:t>
            </a:r>
            <a:r>
              <a:rPr lang="en-US" dirty="0" smtClean="0"/>
              <a:t> </a:t>
            </a:r>
            <a:r>
              <a:rPr lang="en-US" dirty="0" err="1" smtClean="0"/>
              <a:t>une</a:t>
            </a:r>
            <a:r>
              <a:rPr lang="en-US" dirty="0" smtClean="0"/>
              <a:t> formation</a:t>
            </a:r>
            <a:endParaRPr lang="en-US" dirty="0" smtClean="0"/>
          </a:p>
          <a:p>
            <a:r>
              <a:rPr lang="en-US" dirty="0" err="1" smtClean="0"/>
              <a:t>Essayez</a:t>
            </a:r>
            <a:r>
              <a:rPr lang="en-US" dirty="0" smtClean="0"/>
              <a:t> le R</a:t>
            </a:r>
            <a:r>
              <a:rPr lang="en-US" dirty="0" smtClean="0"/>
              <a:t>-9500</a:t>
            </a:r>
          </a:p>
          <a:p>
            <a:pPr lvl="0"/>
            <a:r>
              <a:rPr lang="en-US" dirty="0" err="1" smtClean="0"/>
              <a:t>Aidez</a:t>
            </a:r>
            <a:r>
              <a:rPr lang="en-US" dirty="0" smtClean="0"/>
              <a:t>-nous </a:t>
            </a:r>
            <a:r>
              <a:rPr lang="en-US" dirty="0" err="1" smtClean="0"/>
              <a:t>à</a:t>
            </a:r>
            <a:r>
              <a:rPr lang="en-US" dirty="0" smtClean="0"/>
              <a:t> </a:t>
            </a:r>
            <a:r>
              <a:rPr lang="en-US" dirty="0" err="1" smtClean="0"/>
              <a:t>trouver</a:t>
            </a:r>
            <a:r>
              <a:rPr lang="en-US" dirty="0" smtClean="0"/>
              <a:t> des solutions pour le</a:t>
            </a:r>
            <a:r>
              <a:rPr lang="en-US" dirty="0" smtClean="0"/>
              <a:t> </a:t>
            </a:r>
            <a:r>
              <a:rPr lang="en-US" dirty="0"/>
              <a:t>R-4000 </a:t>
            </a:r>
            <a:r>
              <a:rPr lang="en-US" dirty="0" smtClean="0"/>
              <a:t>et </a:t>
            </a:r>
            <a:r>
              <a:rPr lang="en-US" dirty="0" err="1" smtClean="0"/>
              <a:t>gagnez</a:t>
            </a:r>
            <a:r>
              <a:rPr lang="en-US" dirty="0" smtClean="0"/>
              <a:t> 1000$.</a:t>
            </a:r>
            <a:endParaRPr lang="en-US" dirty="0"/>
          </a:p>
        </p:txBody>
      </p:sp>
    </p:spTree>
    <p:extLst>
      <p:ext uri="{BB962C8B-B14F-4D97-AF65-F5344CB8AC3E}">
        <p14:creationId xmlns:p14="http://schemas.microsoft.com/office/powerpoint/2010/main" val="22326731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Sujet</a:t>
            </a:r>
            <a:r>
              <a:rPr lang="en-US" dirty="0" smtClean="0"/>
              <a:t> du jour</a:t>
            </a:r>
            <a:endParaRPr lang="en-US" dirty="0"/>
          </a:p>
        </p:txBody>
      </p:sp>
      <p:sp>
        <p:nvSpPr>
          <p:cNvPr id="3" name="Content Placeholder 2"/>
          <p:cNvSpPr>
            <a:spLocks noGrp="1"/>
          </p:cNvSpPr>
          <p:nvPr>
            <p:ph idx="1"/>
          </p:nvPr>
        </p:nvSpPr>
        <p:spPr/>
        <p:txBody>
          <a:bodyPr/>
          <a:lstStyle/>
          <a:p>
            <a:r>
              <a:rPr lang="en-US" dirty="0" smtClean="0"/>
              <a:t>RH: </a:t>
            </a:r>
            <a:r>
              <a:rPr lang="en-US" dirty="0" err="1" smtClean="0"/>
              <a:t>Efficacité</a:t>
            </a:r>
            <a:r>
              <a:rPr lang="en-US" dirty="0" smtClean="0"/>
              <a:t> avec la formation</a:t>
            </a:r>
          </a:p>
          <a:p>
            <a:r>
              <a:rPr lang="en-US" dirty="0" err="1" smtClean="0"/>
              <a:t>Ventes</a:t>
            </a:r>
            <a:r>
              <a:rPr lang="en-US" dirty="0" smtClean="0"/>
              <a:t>: Un </a:t>
            </a:r>
            <a:r>
              <a:rPr lang="en-US" dirty="0" err="1" smtClean="0"/>
              <a:t>sommet</a:t>
            </a:r>
            <a:r>
              <a:rPr lang="en-US" dirty="0" smtClean="0"/>
              <a:t> </a:t>
            </a:r>
            <a:r>
              <a:rPr lang="en-US" dirty="0" err="1" smtClean="0"/>
              <a:t>jamais</a:t>
            </a:r>
            <a:r>
              <a:rPr lang="en-US" dirty="0" smtClean="0"/>
              <a:t> </a:t>
            </a:r>
            <a:r>
              <a:rPr lang="en-US" dirty="0" err="1" smtClean="0"/>
              <a:t>atteint</a:t>
            </a:r>
            <a:r>
              <a:rPr lang="en-US" dirty="0" smtClean="0"/>
              <a:t>!</a:t>
            </a:r>
          </a:p>
          <a:p>
            <a:r>
              <a:rPr lang="en-US" dirty="0" err="1" smtClean="0"/>
              <a:t>Accomplissement</a:t>
            </a:r>
            <a:r>
              <a:rPr lang="en-US" dirty="0" smtClean="0"/>
              <a:t>: </a:t>
            </a:r>
            <a:r>
              <a:rPr lang="en-US" dirty="0" err="1" smtClean="0"/>
              <a:t>Livraison</a:t>
            </a:r>
            <a:r>
              <a:rPr lang="en-US" dirty="0" smtClean="0"/>
              <a:t> </a:t>
            </a:r>
            <a:r>
              <a:rPr lang="en-US" dirty="0" err="1" smtClean="0"/>
              <a:t>rapide</a:t>
            </a:r>
            <a:endParaRPr lang="en-US" dirty="0" smtClean="0"/>
          </a:p>
          <a:p>
            <a:r>
              <a:rPr lang="en-US" dirty="0" smtClean="0"/>
              <a:t>Service </a:t>
            </a:r>
            <a:r>
              <a:rPr lang="en-US" dirty="0" err="1" smtClean="0"/>
              <a:t>à</a:t>
            </a:r>
            <a:r>
              <a:rPr lang="en-US" dirty="0" smtClean="0"/>
              <a:t> la </a:t>
            </a:r>
            <a:r>
              <a:rPr lang="en-US" dirty="0" err="1" smtClean="0"/>
              <a:t>clientèle</a:t>
            </a:r>
            <a:r>
              <a:rPr lang="en-US" dirty="0" smtClean="0"/>
              <a:t>: </a:t>
            </a:r>
            <a:r>
              <a:rPr lang="en-US" dirty="0" err="1" smtClean="0"/>
              <a:t>Plaintes</a:t>
            </a:r>
            <a:endParaRPr lang="en-US" dirty="0"/>
          </a:p>
        </p:txBody>
      </p:sp>
    </p:spTree>
    <p:extLst>
      <p:ext uri="{BB962C8B-B14F-4D97-AF65-F5344CB8AC3E}">
        <p14:creationId xmlns:p14="http://schemas.microsoft.com/office/powerpoint/2010/main" val="3146822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Bonus de 1000$</a:t>
            </a:r>
            <a:endParaRPr lang="en-US" dirty="0"/>
          </a:p>
        </p:txBody>
      </p:sp>
      <p:sp>
        <p:nvSpPr>
          <p:cNvPr id="3" name="Content Placeholder 2"/>
          <p:cNvSpPr>
            <a:spLocks noGrp="1"/>
          </p:cNvSpPr>
          <p:nvPr>
            <p:ph idx="1"/>
          </p:nvPr>
        </p:nvSpPr>
        <p:spPr/>
        <p:txBody>
          <a:bodyPr/>
          <a:lstStyle/>
          <a:p>
            <a:pPr lvl="0"/>
            <a:r>
              <a:rPr lang="en-US" dirty="0" err="1" smtClean="0"/>
              <a:t>Aidez</a:t>
            </a:r>
            <a:r>
              <a:rPr lang="en-US" dirty="0" smtClean="0"/>
              <a:t>-</a:t>
            </a:r>
            <a:r>
              <a:rPr lang="en-US" dirty="0" smtClean="0"/>
              <a:t>nous </a:t>
            </a:r>
            <a:r>
              <a:rPr lang="en-US" dirty="0" err="1" smtClean="0"/>
              <a:t>à</a:t>
            </a:r>
            <a:r>
              <a:rPr lang="en-US" dirty="0" smtClean="0"/>
              <a:t> </a:t>
            </a:r>
            <a:r>
              <a:rPr lang="en-US" dirty="0" err="1" smtClean="0"/>
              <a:t>solutionner</a:t>
            </a:r>
            <a:r>
              <a:rPr lang="en-US" dirty="0" smtClean="0"/>
              <a:t> les </a:t>
            </a:r>
            <a:r>
              <a:rPr lang="en-US" dirty="0" err="1" smtClean="0"/>
              <a:t>problèmes</a:t>
            </a:r>
            <a:r>
              <a:rPr lang="en-US" dirty="0" smtClean="0"/>
              <a:t> de la R-4000 et </a:t>
            </a:r>
            <a:r>
              <a:rPr lang="en-US" dirty="0" err="1" smtClean="0"/>
              <a:t>gagnez</a:t>
            </a:r>
            <a:r>
              <a:rPr lang="en-US" dirty="0" smtClean="0"/>
              <a:t> 1000$.</a:t>
            </a:r>
            <a:endParaRPr lang="en-US" dirty="0"/>
          </a:p>
        </p:txBody>
      </p:sp>
    </p:spTree>
    <p:extLst>
      <p:ext uri="{BB962C8B-B14F-4D97-AF65-F5344CB8AC3E}">
        <p14:creationId xmlns:p14="http://schemas.microsoft.com/office/powerpoint/2010/main" val="10731467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i="1" dirty="0" err="1" smtClean="0"/>
              <a:t>Ressources</a:t>
            </a:r>
            <a:r>
              <a:rPr lang="en-US" sz="5400" b="1" i="1" dirty="0" smtClean="0"/>
              <a:t> </a:t>
            </a:r>
            <a:r>
              <a:rPr lang="en-US" sz="5400" b="1" i="1" dirty="0" err="1" smtClean="0"/>
              <a:t>Humaines</a:t>
            </a:r>
            <a:endParaRPr lang="en-US" sz="5400" b="1" i="1"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132877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Formation</a:t>
            </a:r>
            <a:endParaRPr lang="en-US" dirty="0"/>
          </a:p>
        </p:txBody>
      </p:sp>
      <p:sp>
        <p:nvSpPr>
          <p:cNvPr id="3" name="Content Placeholder 2"/>
          <p:cNvSpPr>
            <a:spLocks noGrp="1"/>
          </p:cNvSpPr>
          <p:nvPr>
            <p:ph idx="1"/>
          </p:nvPr>
        </p:nvSpPr>
        <p:spPr/>
        <p:txBody>
          <a:bodyPr>
            <a:normAutofit/>
          </a:bodyPr>
          <a:lstStyle/>
          <a:p>
            <a:r>
              <a:rPr lang="en-US" dirty="0" err="1" smtClean="0"/>
              <a:t>Formateur</a:t>
            </a:r>
            <a:r>
              <a:rPr lang="en-US" dirty="0" smtClean="0"/>
              <a:t> </a:t>
            </a:r>
            <a:r>
              <a:rPr lang="en-US" dirty="0" err="1" smtClean="0"/>
              <a:t>présent</a:t>
            </a:r>
            <a:endParaRPr lang="en-US" dirty="0" smtClean="0"/>
          </a:p>
          <a:p>
            <a:pPr lvl="1"/>
            <a:r>
              <a:rPr lang="en-US" dirty="0" smtClean="0"/>
              <a:t>Nous </a:t>
            </a:r>
            <a:r>
              <a:rPr lang="en-US" dirty="0" err="1" smtClean="0"/>
              <a:t>offrons</a:t>
            </a:r>
            <a:r>
              <a:rPr lang="en-US" dirty="0" smtClean="0"/>
              <a:t> </a:t>
            </a:r>
            <a:r>
              <a:rPr lang="en-US" dirty="0" err="1" smtClean="0"/>
              <a:t>une</a:t>
            </a:r>
            <a:r>
              <a:rPr lang="en-US" dirty="0" smtClean="0"/>
              <a:t> </a:t>
            </a:r>
            <a:r>
              <a:rPr lang="en-US" dirty="0" err="1" smtClean="0"/>
              <a:t>ou</a:t>
            </a:r>
            <a:r>
              <a:rPr lang="en-US" dirty="0" smtClean="0"/>
              <a:t> </a:t>
            </a:r>
            <a:r>
              <a:rPr lang="en-US" dirty="0" err="1" smtClean="0"/>
              <a:t>deux</a:t>
            </a:r>
            <a:r>
              <a:rPr lang="en-US" dirty="0" smtClean="0"/>
              <a:t> classes </a:t>
            </a:r>
            <a:r>
              <a:rPr lang="en-US" dirty="0" err="1" smtClean="0"/>
              <a:t>chaque</a:t>
            </a:r>
            <a:r>
              <a:rPr lang="en-US" dirty="0" smtClean="0"/>
              <a:t> </a:t>
            </a:r>
            <a:r>
              <a:rPr lang="en-US" dirty="0" err="1" smtClean="0"/>
              <a:t>mois</a:t>
            </a:r>
            <a:r>
              <a:rPr lang="en-US" dirty="0" smtClean="0"/>
              <a:t>. Il y aura des </a:t>
            </a:r>
            <a:r>
              <a:rPr lang="en-US" dirty="0" err="1" smtClean="0"/>
              <a:t>activités</a:t>
            </a:r>
            <a:r>
              <a:rPr lang="en-US" dirty="0" smtClean="0"/>
              <a:t> avec des </a:t>
            </a:r>
            <a:r>
              <a:rPr lang="en-US" dirty="0" err="1" smtClean="0"/>
              <a:t>sujets</a:t>
            </a:r>
            <a:r>
              <a:rPr lang="en-US" dirty="0" smtClean="0"/>
              <a:t> </a:t>
            </a:r>
            <a:r>
              <a:rPr lang="en-US" dirty="0" err="1" smtClean="0"/>
              <a:t>spécifiques</a:t>
            </a:r>
            <a:r>
              <a:rPr lang="en-US" dirty="0" smtClean="0"/>
              <a:t> pour </a:t>
            </a:r>
            <a:r>
              <a:rPr lang="en-US" dirty="0" err="1" smtClean="0"/>
              <a:t>chaque</a:t>
            </a:r>
            <a:r>
              <a:rPr lang="en-US" dirty="0" smtClean="0"/>
              <a:t> formation.</a:t>
            </a:r>
          </a:p>
          <a:p>
            <a:r>
              <a:rPr lang="en-US" dirty="0" smtClean="0"/>
              <a:t>Formation en </a:t>
            </a:r>
            <a:r>
              <a:rPr lang="en-US" dirty="0" err="1" smtClean="0"/>
              <a:t>ligne</a:t>
            </a:r>
            <a:endParaRPr lang="en-US" dirty="0" smtClean="0"/>
          </a:p>
          <a:p>
            <a:pPr lvl="1"/>
            <a:r>
              <a:rPr lang="en-US" dirty="0" smtClean="0"/>
              <a:t>Nous </a:t>
            </a:r>
            <a:r>
              <a:rPr lang="en-US" dirty="0" err="1" smtClean="0"/>
              <a:t>offons</a:t>
            </a:r>
            <a:r>
              <a:rPr lang="en-US" dirty="0" smtClean="0"/>
              <a:t> des formations en </a:t>
            </a:r>
            <a:r>
              <a:rPr lang="en-US" dirty="0" err="1" smtClean="0"/>
              <a:t>ligne</a:t>
            </a:r>
            <a:r>
              <a:rPr lang="en-US" dirty="0" smtClean="0"/>
              <a:t> </a:t>
            </a:r>
            <a:r>
              <a:rPr lang="en-US" dirty="0" err="1" smtClean="0"/>
              <a:t>sur</a:t>
            </a:r>
            <a:r>
              <a:rPr lang="en-US" dirty="0" smtClean="0"/>
              <a:t> la </a:t>
            </a:r>
            <a:r>
              <a:rPr lang="en-US" dirty="0" err="1" smtClean="0"/>
              <a:t>plateforme</a:t>
            </a:r>
            <a:r>
              <a:rPr lang="en-US" dirty="0" smtClean="0"/>
              <a:t> Moodle. Il y a </a:t>
            </a:r>
            <a:r>
              <a:rPr lang="en-US" dirty="0" err="1" smtClean="0"/>
              <a:t>vidéos</a:t>
            </a:r>
            <a:r>
              <a:rPr lang="en-US" dirty="0" smtClean="0"/>
              <a:t> et </a:t>
            </a:r>
            <a:r>
              <a:rPr lang="en-US" dirty="0" err="1" smtClean="0"/>
              <a:t>activités</a:t>
            </a:r>
            <a:r>
              <a:rPr lang="en-US" dirty="0" smtClean="0"/>
              <a:t> </a:t>
            </a:r>
            <a:r>
              <a:rPr lang="en-US" dirty="0" err="1" smtClean="0"/>
              <a:t>disponibles</a:t>
            </a:r>
            <a:r>
              <a:rPr lang="en-US" dirty="0" smtClean="0"/>
              <a:t>. </a:t>
            </a:r>
            <a:endParaRPr lang="en-US" baseline="0" dirty="0" smtClean="0"/>
          </a:p>
        </p:txBody>
      </p:sp>
    </p:spTree>
    <p:extLst>
      <p:ext uri="{BB962C8B-B14F-4D97-AF65-F5344CB8AC3E}">
        <p14:creationId xmlns:p14="http://schemas.microsoft.com/office/powerpoint/2010/main" val="9940337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7200" u="sng" dirty="0" smtClean="0"/>
              <a:t>VENTES</a:t>
            </a:r>
            <a:endParaRPr lang="en-US" sz="7200" u="sng"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851548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32008547"/>
              </p:ext>
            </p:extLst>
          </p:nvPr>
        </p:nvGraphicFramePr>
        <p:xfrm>
          <a:off x="457200" y="3200400"/>
          <a:ext cx="8229600" cy="3048000"/>
        </p:xfrm>
        <a:graphic>
          <a:graphicData uri="http://schemas.openxmlformats.org/drawingml/2006/table">
            <a:tbl>
              <a:tblPr firstRow="1" bandRow="1">
                <a:tableStyleId>{2D5ABB26-0587-4C30-8999-92F81FD0307C}</a:tableStyleId>
              </a:tblPr>
              <a:tblGrid>
                <a:gridCol w="2057400"/>
                <a:gridCol w="2057400"/>
                <a:gridCol w="2057400"/>
                <a:gridCol w="2057400"/>
              </a:tblGrid>
              <a:tr h="381000">
                <a:tc>
                  <a:txBody>
                    <a:bodyPr/>
                    <a:lstStyle/>
                    <a:p>
                      <a:r>
                        <a:rPr lang="en-US" sz="1900" dirty="0" err="1" smtClean="0"/>
                        <a:t>Produit</a:t>
                      </a:r>
                      <a:endParaRPr lang="en-US" sz="1900" dirty="0"/>
                    </a:p>
                  </a:txBody>
                  <a:tcPr/>
                </a:tc>
                <a:tc>
                  <a:txBody>
                    <a:bodyPr/>
                    <a:lstStyle/>
                    <a:p>
                      <a:pPr algn="r"/>
                      <a:r>
                        <a:rPr lang="en-US" sz="1900" dirty="0" err="1" smtClean="0"/>
                        <a:t>Avril</a:t>
                      </a:r>
                      <a:endParaRPr lang="en-US" sz="1900" dirty="0"/>
                    </a:p>
                  </a:txBody>
                  <a:tcPr/>
                </a:tc>
                <a:tc>
                  <a:txBody>
                    <a:bodyPr/>
                    <a:lstStyle/>
                    <a:p>
                      <a:pPr algn="r"/>
                      <a:r>
                        <a:rPr lang="en-US" sz="1900" dirty="0" smtClean="0"/>
                        <a:t>Mai</a:t>
                      </a:r>
                      <a:endParaRPr lang="en-US" sz="1900" dirty="0"/>
                    </a:p>
                  </a:txBody>
                  <a:tcPr/>
                </a:tc>
                <a:tc>
                  <a:txBody>
                    <a:bodyPr/>
                    <a:lstStyle/>
                    <a:p>
                      <a:pPr algn="r"/>
                      <a:r>
                        <a:rPr lang="en-US" sz="1900" dirty="0" err="1" smtClean="0"/>
                        <a:t>Jui</a:t>
                      </a:r>
                      <a:r>
                        <a:rPr lang="en-US" sz="1900" baseline="0" dirty="0" smtClean="0"/>
                        <a:t> </a:t>
                      </a:r>
                      <a:endParaRPr lang="en-US" sz="1900" dirty="0"/>
                    </a:p>
                  </a:txBody>
                  <a:tcPr/>
                </a:tc>
              </a:tr>
              <a:tr h="381000">
                <a:tc>
                  <a:txBody>
                    <a:bodyPr/>
                    <a:lstStyle/>
                    <a:p>
                      <a:r>
                        <a:rPr lang="en-US" sz="1900" dirty="0" err="1" smtClean="0"/>
                        <a:t>Acoustica</a:t>
                      </a:r>
                      <a:endParaRPr lang="en-US" sz="1900" dirty="0"/>
                    </a:p>
                  </a:txBody>
                  <a:tcPr/>
                </a:tc>
                <a:tc>
                  <a:txBody>
                    <a:bodyPr/>
                    <a:lstStyle/>
                    <a:p>
                      <a:pPr algn="r"/>
                      <a:r>
                        <a:rPr lang="en-US" sz="1900" dirty="0" smtClean="0"/>
                        <a:t>380,000$</a:t>
                      </a:r>
                      <a:endParaRPr lang="en-US" sz="1900" dirty="0"/>
                    </a:p>
                  </a:txBody>
                  <a:tcPr/>
                </a:tc>
                <a:tc>
                  <a:txBody>
                    <a:bodyPr/>
                    <a:lstStyle/>
                    <a:p>
                      <a:pPr algn="r"/>
                      <a:r>
                        <a:rPr lang="en-US" sz="1900" dirty="0" smtClean="0"/>
                        <a:t>490,000$</a:t>
                      </a:r>
                      <a:endParaRPr lang="en-US" sz="1900" dirty="0"/>
                    </a:p>
                  </a:txBody>
                  <a:tcPr/>
                </a:tc>
                <a:tc>
                  <a:txBody>
                    <a:bodyPr/>
                    <a:lstStyle/>
                    <a:p>
                      <a:pPr algn="r"/>
                      <a:r>
                        <a:rPr lang="en-US" sz="1900" dirty="0" smtClean="0"/>
                        <a:t>440,000$</a:t>
                      </a:r>
                      <a:endParaRPr lang="en-US" sz="1900" dirty="0"/>
                    </a:p>
                  </a:txBody>
                  <a:tcPr/>
                </a:tc>
              </a:tr>
              <a:tr h="381000">
                <a:tc>
                  <a:txBody>
                    <a:bodyPr/>
                    <a:lstStyle/>
                    <a:p>
                      <a:r>
                        <a:rPr lang="en-US" sz="1900" dirty="0" smtClean="0"/>
                        <a:t>R-1000</a:t>
                      </a:r>
                      <a:endParaRPr lang="en-US" sz="1900" dirty="0"/>
                    </a:p>
                  </a:txBody>
                  <a:tcPr/>
                </a:tc>
                <a:tc>
                  <a:txBody>
                    <a:bodyPr/>
                    <a:lstStyle/>
                    <a:p>
                      <a:pPr algn="r"/>
                      <a:r>
                        <a:rPr lang="en-US" sz="1900" dirty="0" smtClean="0"/>
                        <a:t>102,000$</a:t>
                      </a:r>
                      <a:endParaRPr lang="en-US" sz="1900" dirty="0"/>
                    </a:p>
                  </a:txBody>
                  <a:tcPr/>
                </a:tc>
                <a:tc>
                  <a:txBody>
                    <a:bodyPr/>
                    <a:lstStyle/>
                    <a:p>
                      <a:pPr algn="r"/>
                      <a:r>
                        <a:rPr lang="en-US" sz="1900" dirty="0" smtClean="0"/>
                        <a:t>110,000$</a:t>
                      </a:r>
                      <a:endParaRPr lang="en-US" sz="1900" dirty="0"/>
                    </a:p>
                  </a:txBody>
                  <a:tcPr/>
                </a:tc>
                <a:tc>
                  <a:txBody>
                    <a:bodyPr/>
                    <a:lstStyle/>
                    <a:p>
                      <a:pPr algn="r"/>
                      <a:r>
                        <a:rPr lang="en-US" sz="1900" dirty="0" smtClean="0"/>
                        <a:t>130,000$</a:t>
                      </a:r>
                      <a:endParaRPr lang="en-US" sz="1900" dirty="0"/>
                    </a:p>
                  </a:txBody>
                  <a:tcPr/>
                </a:tc>
              </a:tr>
              <a:tr h="381000">
                <a:tc>
                  <a:txBody>
                    <a:bodyPr/>
                    <a:lstStyle/>
                    <a:p>
                      <a:r>
                        <a:rPr lang="en-US" sz="1900" dirty="0" smtClean="0"/>
                        <a:t>R-4000</a:t>
                      </a:r>
                      <a:endParaRPr lang="en-US" sz="1900" dirty="0"/>
                    </a:p>
                  </a:txBody>
                  <a:tcPr/>
                </a:tc>
                <a:tc>
                  <a:txBody>
                    <a:bodyPr/>
                    <a:lstStyle/>
                    <a:p>
                      <a:pPr algn="r"/>
                      <a:r>
                        <a:rPr lang="en-US" sz="1900" dirty="0" smtClean="0"/>
                        <a:t>370,000$</a:t>
                      </a:r>
                      <a:endParaRPr lang="en-US" sz="1900" dirty="0"/>
                    </a:p>
                  </a:txBody>
                  <a:tcPr/>
                </a:tc>
                <a:tc>
                  <a:txBody>
                    <a:bodyPr/>
                    <a:lstStyle/>
                    <a:p>
                      <a:pPr algn="r"/>
                      <a:r>
                        <a:rPr lang="en-US" sz="1900" dirty="0" smtClean="0"/>
                        <a:t>420,000$</a:t>
                      </a:r>
                      <a:endParaRPr lang="en-US" sz="1900" dirty="0"/>
                    </a:p>
                  </a:txBody>
                  <a:tcPr/>
                </a:tc>
                <a:tc>
                  <a:txBody>
                    <a:bodyPr/>
                    <a:lstStyle/>
                    <a:p>
                      <a:pPr algn="r"/>
                      <a:r>
                        <a:rPr lang="en-US" sz="1900" dirty="0" smtClean="0"/>
                        <a:t>$347,000$</a:t>
                      </a:r>
                      <a:endParaRPr lang="en-US" sz="1900" dirty="0"/>
                    </a:p>
                  </a:txBody>
                  <a:tcPr/>
                </a:tc>
              </a:tr>
              <a:tr h="381000">
                <a:tc>
                  <a:txBody>
                    <a:bodyPr/>
                    <a:lstStyle/>
                    <a:p>
                      <a:r>
                        <a:rPr lang="en-US" sz="1900" dirty="0" smtClean="0"/>
                        <a:t>R-9000</a:t>
                      </a:r>
                      <a:endParaRPr lang="en-US" sz="1900" dirty="0"/>
                    </a:p>
                  </a:txBody>
                  <a:tcPr/>
                </a:tc>
                <a:tc>
                  <a:txBody>
                    <a:bodyPr/>
                    <a:lstStyle/>
                    <a:p>
                      <a:pPr algn="r"/>
                      <a:r>
                        <a:rPr lang="en-US" sz="1900" dirty="0" smtClean="0"/>
                        <a:t>1,177,000$</a:t>
                      </a:r>
                      <a:endParaRPr lang="en-US" sz="1900" dirty="0"/>
                    </a:p>
                  </a:txBody>
                  <a:tcPr/>
                </a:tc>
                <a:tc>
                  <a:txBody>
                    <a:bodyPr/>
                    <a:lstStyle/>
                    <a:p>
                      <a:pPr algn="r"/>
                      <a:r>
                        <a:rPr lang="en-US" sz="1900" dirty="0" smtClean="0"/>
                        <a:t>1,267,000$</a:t>
                      </a:r>
                      <a:endParaRPr lang="en-US" sz="1900" dirty="0"/>
                    </a:p>
                  </a:txBody>
                  <a:tcPr/>
                </a:tc>
                <a:tc>
                  <a:txBody>
                    <a:bodyPr/>
                    <a:lstStyle/>
                    <a:p>
                      <a:pPr algn="r"/>
                      <a:r>
                        <a:rPr lang="en-US" sz="1900" dirty="0" smtClean="0"/>
                        <a:t>1,440,000$</a:t>
                      </a:r>
                      <a:endParaRPr lang="en-US" sz="1900" dirty="0"/>
                    </a:p>
                  </a:txBody>
                  <a:tcPr/>
                </a:tc>
              </a:tr>
              <a:tr h="381000">
                <a:tc>
                  <a:txBody>
                    <a:bodyPr/>
                    <a:lstStyle/>
                    <a:p>
                      <a:r>
                        <a:rPr lang="en-US" sz="1900" dirty="0" smtClean="0"/>
                        <a:t>Match Blaster</a:t>
                      </a:r>
                      <a:endParaRPr lang="en-US" sz="1900" dirty="0"/>
                    </a:p>
                  </a:txBody>
                  <a:tcPr/>
                </a:tc>
                <a:tc>
                  <a:txBody>
                    <a:bodyPr/>
                    <a:lstStyle/>
                    <a:p>
                      <a:pPr algn="r"/>
                      <a:r>
                        <a:rPr lang="en-US" sz="1900" dirty="0" smtClean="0"/>
                        <a:t>660,000$</a:t>
                      </a:r>
                      <a:endParaRPr lang="en-US" sz="1900" dirty="0"/>
                    </a:p>
                  </a:txBody>
                  <a:tcPr/>
                </a:tc>
                <a:tc>
                  <a:txBody>
                    <a:bodyPr/>
                    <a:lstStyle/>
                    <a:p>
                      <a:pPr algn="r"/>
                      <a:r>
                        <a:rPr lang="en-US" sz="1900" dirty="0" smtClean="0"/>
                        <a:t>710,000$</a:t>
                      </a:r>
                      <a:endParaRPr lang="en-US" sz="1900" dirty="0"/>
                    </a:p>
                  </a:txBody>
                  <a:tcPr/>
                </a:tc>
                <a:tc>
                  <a:txBody>
                    <a:bodyPr/>
                    <a:lstStyle/>
                    <a:p>
                      <a:pPr algn="r"/>
                      <a:r>
                        <a:rPr lang="en-US" sz="1900" dirty="0" smtClean="0"/>
                        <a:t>730,000$</a:t>
                      </a:r>
                      <a:endParaRPr lang="en-US" sz="1900" dirty="0"/>
                    </a:p>
                  </a:txBody>
                  <a:tcP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t>Z-Series </a:t>
                      </a:r>
                    </a:p>
                  </a:txBody>
                  <a:tcPr/>
                </a:tc>
                <a:tc>
                  <a:txBody>
                    <a:bodyPr/>
                    <a:lstStyle/>
                    <a:p>
                      <a:pPr algn="r"/>
                      <a:r>
                        <a:rPr lang="en-US" sz="1900" dirty="0" smtClean="0"/>
                        <a:t>560,000$</a:t>
                      </a:r>
                      <a:endParaRPr lang="en-US" sz="1900" dirty="0"/>
                    </a:p>
                  </a:txBody>
                  <a:tcPr/>
                </a:tc>
                <a:tc>
                  <a:txBody>
                    <a:bodyPr/>
                    <a:lstStyle/>
                    <a:p>
                      <a:pPr algn="r"/>
                      <a:r>
                        <a:rPr lang="en-US" sz="1900" dirty="0" smtClean="0"/>
                        <a:t>820,000$</a:t>
                      </a:r>
                      <a:endParaRPr lang="en-US" sz="1900" dirty="0"/>
                    </a:p>
                  </a:txBody>
                  <a:tcPr/>
                </a:tc>
                <a:tc>
                  <a:txBody>
                    <a:bodyPr/>
                    <a:lstStyle/>
                    <a:p>
                      <a:pPr algn="r"/>
                      <a:r>
                        <a:rPr lang="en-US" sz="1900" dirty="0" smtClean="0"/>
                        <a:t>810,000$</a:t>
                      </a:r>
                      <a:endParaRPr lang="en-US" sz="1900" dirty="0"/>
                    </a:p>
                  </a:txBody>
                  <a:tcP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t>Z-Series Pro</a:t>
                      </a:r>
                    </a:p>
                  </a:txBody>
                  <a:tcPr/>
                </a:tc>
                <a:tc>
                  <a:txBody>
                    <a:bodyPr/>
                    <a:lstStyle/>
                    <a:p>
                      <a:pPr algn="r"/>
                      <a:r>
                        <a:rPr lang="en-US" sz="1900" dirty="0" smtClean="0"/>
                        <a:t>170,000$</a:t>
                      </a:r>
                      <a:endParaRPr lang="en-US" sz="1900" dirty="0"/>
                    </a:p>
                  </a:txBody>
                  <a:tcPr/>
                </a:tc>
                <a:tc>
                  <a:txBody>
                    <a:bodyPr/>
                    <a:lstStyle/>
                    <a:p>
                      <a:pPr algn="r"/>
                      <a:r>
                        <a:rPr lang="en-US" sz="1900" dirty="0" smtClean="0"/>
                        <a:t>190,000$</a:t>
                      </a:r>
                      <a:endParaRPr lang="en-US" sz="1900" dirty="0"/>
                    </a:p>
                  </a:txBody>
                  <a:tcPr/>
                </a:tc>
                <a:tc>
                  <a:txBody>
                    <a:bodyPr/>
                    <a:lstStyle/>
                    <a:p>
                      <a:pPr algn="r"/>
                      <a:r>
                        <a:rPr lang="en-US" sz="1900" dirty="0" smtClean="0"/>
                        <a:t>220,000$</a:t>
                      </a:r>
                      <a:endParaRPr lang="en-US" sz="1900" dirty="0"/>
                    </a:p>
                  </a:txBody>
                  <a:tcPr/>
                </a:tc>
              </a:tr>
            </a:tbl>
          </a:graphicData>
        </a:graphic>
      </p:graphicFrame>
      <p:sp>
        <p:nvSpPr>
          <p:cNvPr id="2" name="Title 1"/>
          <p:cNvSpPr>
            <a:spLocks noGrp="1"/>
          </p:cNvSpPr>
          <p:nvPr>
            <p:ph type="title"/>
          </p:nvPr>
        </p:nvSpPr>
        <p:spPr>
          <a:xfrm>
            <a:off x="304800" y="1068908"/>
            <a:ext cx="4953000" cy="1143000"/>
          </a:xfrm>
        </p:spPr>
        <p:txBody>
          <a:bodyPr>
            <a:normAutofit/>
          </a:bodyPr>
          <a:lstStyle/>
          <a:p>
            <a:r>
              <a:rPr lang="en-US" dirty="0" err="1" smtClean="0"/>
              <a:t>Ventes</a:t>
            </a:r>
            <a:r>
              <a:rPr lang="en-US" dirty="0" smtClean="0"/>
              <a:t> </a:t>
            </a:r>
            <a:r>
              <a:rPr lang="en-US" dirty="0" err="1" smtClean="0"/>
              <a:t>trimestrielles</a:t>
            </a:r>
            <a:endParaRPr lang="en-US" dirty="0"/>
          </a:p>
        </p:txBody>
      </p:sp>
    </p:spTree>
    <p:extLst>
      <p:ext uri="{BB962C8B-B14F-4D97-AF65-F5344CB8AC3E}">
        <p14:creationId xmlns:p14="http://schemas.microsoft.com/office/powerpoint/2010/main" val="29612427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2048" y="2358143"/>
            <a:ext cx="2439903" cy="3657776"/>
          </a:xfrm>
        </p:spPr>
      </p:pic>
      <p:sp>
        <p:nvSpPr>
          <p:cNvPr id="2" name="Title 1"/>
          <p:cNvSpPr>
            <a:spLocks noGrp="1"/>
          </p:cNvSpPr>
          <p:nvPr>
            <p:ph type="title"/>
          </p:nvPr>
        </p:nvSpPr>
        <p:spPr/>
        <p:txBody>
          <a:bodyPr/>
          <a:lstStyle/>
          <a:p>
            <a:r>
              <a:rPr lang="en-US" dirty="0" smtClean="0"/>
              <a:t>New Product – R-9500</a:t>
            </a:r>
            <a:endParaRPr lang="en-US" dirty="0"/>
          </a:p>
        </p:txBody>
      </p:sp>
    </p:spTree>
    <p:extLst>
      <p:ext uri="{BB962C8B-B14F-4D97-AF65-F5344CB8AC3E}">
        <p14:creationId xmlns:p14="http://schemas.microsoft.com/office/powerpoint/2010/main" val="14192921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633249" y="2715891"/>
            <a:ext cx="848309" cy="369332"/>
          </a:xfrm>
          <a:prstGeom prst="rect">
            <a:avLst/>
          </a:prstGeom>
        </p:spPr>
        <p:txBody>
          <a:bodyPr wrap="none">
            <a:spAutoFit/>
          </a:bodyPr>
          <a:lstStyle/>
          <a:p>
            <a:r>
              <a:rPr lang="en-US" dirty="0">
                <a:solidFill>
                  <a:prstClr val="black"/>
                </a:solidFill>
              </a:rPr>
              <a:t>R-9000</a:t>
            </a:r>
          </a:p>
        </p:txBody>
      </p:sp>
      <p:sp>
        <p:nvSpPr>
          <p:cNvPr id="2" name="Title 1"/>
          <p:cNvSpPr>
            <a:spLocks noGrp="1"/>
          </p:cNvSpPr>
          <p:nvPr>
            <p:ph type="title"/>
          </p:nvPr>
        </p:nvSpPr>
        <p:spPr/>
        <p:txBody>
          <a:bodyPr/>
          <a:lstStyle/>
          <a:p>
            <a:r>
              <a:rPr lang="en-US" dirty="0" err="1" smtClean="0"/>
              <a:t>Meilleurs</a:t>
            </a:r>
            <a:r>
              <a:rPr lang="en-US" dirty="0" smtClean="0"/>
              <a:t> </a:t>
            </a:r>
            <a:r>
              <a:rPr lang="en-US" dirty="0" err="1" smtClean="0"/>
              <a:t>vendeurs</a:t>
            </a:r>
            <a:endParaRPr lang="en-US" dirty="0"/>
          </a:p>
        </p:txBody>
      </p:sp>
      <p:pic>
        <p:nvPicPr>
          <p:cNvPr id="3074" name="Picture 2" descr="C:\Users\David Diskin\Documents\images\9369560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0625" y="2743200"/>
            <a:ext cx="3657600" cy="215741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David Diskin\Documents\images\9431656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2417879"/>
            <a:ext cx="16764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David Diskin\Documents\images\118233584.pn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2500" l="4444" r="95556"/>
                    </a14:imgEffect>
                  </a14:imgLayer>
                </a14:imgProps>
              </a:ext>
              <a:ext uri="{28A0092B-C50C-407E-A947-70E740481C1C}">
                <a14:useLocalDpi xmlns:a14="http://schemas.microsoft.com/office/drawing/2010/main" val="0"/>
              </a:ext>
            </a:extLst>
          </a:blip>
          <a:srcRect/>
          <a:stretch>
            <a:fillRect/>
          </a:stretch>
        </p:blipFill>
        <p:spPr bwMode="auto">
          <a:xfrm>
            <a:off x="685800" y="1600200"/>
            <a:ext cx="2743200" cy="36576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439708" y="5073135"/>
            <a:ext cx="1235810" cy="369332"/>
          </a:xfrm>
          <a:prstGeom prst="rect">
            <a:avLst/>
          </a:prstGeom>
        </p:spPr>
        <p:txBody>
          <a:bodyPr wrap="none">
            <a:spAutoFit/>
          </a:bodyPr>
          <a:lstStyle/>
          <a:p>
            <a:pPr algn="r"/>
            <a:r>
              <a:rPr lang="en-US" dirty="0" smtClean="0">
                <a:solidFill>
                  <a:prstClr val="black"/>
                </a:solidFill>
              </a:rPr>
              <a:t>1,440,000$</a:t>
            </a:r>
            <a:endParaRPr lang="en-US" dirty="0">
              <a:solidFill>
                <a:prstClr val="black"/>
              </a:solidFill>
            </a:endParaRPr>
          </a:p>
        </p:txBody>
      </p:sp>
      <p:sp>
        <p:nvSpPr>
          <p:cNvPr id="9" name="Rectangle 8"/>
          <p:cNvSpPr/>
          <p:nvPr/>
        </p:nvSpPr>
        <p:spPr>
          <a:xfrm>
            <a:off x="4117733" y="5070179"/>
            <a:ext cx="1061221" cy="369332"/>
          </a:xfrm>
          <a:prstGeom prst="rect">
            <a:avLst/>
          </a:prstGeom>
        </p:spPr>
        <p:txBody>
          <a:bodyPr wrap="none">
            <a:spAutoFit/>
          </a:bodyPr>
          <a:lstStyle/>
          <a:p>
            <a:pPr algn="r"/>
            <a:r>
              <a:rPr lang="en-US" dirty="0" smtClean="0">
                <a:solidFill>
                  <a:prstClr val="black"/>
                </a:solidFill>
              </a:rPr>
              <a:t>810,000$</a:t>
            </a:r>
            <a:endParaRPr lang="en-US" dirty="0">
              <a:solidFill>
                <a:prstClr val="black"/>
              </a:solidFill>
            </a:endParaRPr>
          </a:p>
        </p:txBody>
      </p:sp>
      <p:sp>
        <p:nvSpPr>
          <p:cNvPr id="10" name="Rectangle 9"/>
          <p:cNvSpPr/>
          <p:nvPr/>
        </p:nvSpPr>
        <p:spPr>
          <a:xfrm>
            <a:off x="6648958" y="5070179"/>
            <a:ext cx="1061221" cy="369332"/>
          </a:xfrm>
          <a:prstGeom prst="rect">
            <a:avLst/>
          </a:prstGeom>
        </p:spPr>
        <p:txBody>
          <a:bodyPr wrap="none">
            <a:spAutoFit/>
          </a:bodyPr>
          <a:lstStyle/>
          <a:p>
            <a:pPr algn="r"/>
            <a:r>
              <a:rPr lang="en-US" dirty="0" smtClean="0">
                <a:solidFill>
                  <a:prstClr val="black"/>
                </a:solidFill>
              </a:rPr>
              <a:t>730,000$</a:t>
            </a:r>
            <a:endParaRPr lang="en-US" dirty="0">
              <a:solidFill>
                <a:prstClr val="black"/>
              </a:solidFill>
            </a:endParaRPr>
          </a:p>
        </p:txBody>
      </p:sp>
      <p:sp>
        <p:nvSpPr>
          <p:cNvPr id="12" name="Rectangle 11"/>
          <p:cNvSpPr/>
          <p:nvPr/>
        </p:nvSpPr>
        <p:spPr>
          <a:xfrm>
            <a:off x="4160730" y="1828800"/>
            <a:ext cx="974947" cy="369332"/>
          </a:xfrm>
          <a:prstGeom prst="rect">
            <a:avLst/>
          </a:prstGeom>
        </p:spPr>
        <p:txBody>
          <a:bodyPr wrap="none">
            <a:spAutoFit/>
          </a:bodyPr>
          <a:lstStyle/>
          <a:p>
            <a:pPr>
              <a:defRPr/>
            </a:pPr>
            <a:r>
              <a:rPr lang="en-US" dirty="0">
                <a:solidFill>
                  <a:prstClr val="black"/>
                </a:solidFill>
              </a:rPr>
              <a:t>Z-Series </a:t>
            </a:r>
          </a:p>
        </p:txBody>
      </p:sp>
      <p:sp>
        <p:nvSpPr>
          <p:cNvPr id="13" name="Rectangle 12"/>
          <p:cNvSpPr/>
          <p:nvPr/>
        </p:nvSpPr>
        <p:spPr>
          <a:xfrm>
            <a:off x="6438068" y="5638800"/>
            <a:ext cx="1482714" cy="369332"/>
          </a:xfrm>
          <a:prstGeom prst="rect">
            <a:avLst/>
          </a:prstGeom>
        </p:spPr>
        <p:txBody>
          <a:bodyPr wrap="none">
            <a:spAutoFit/>
          </a:bodyPr>
          <a:lstStyle/>
          <a:p>
            <a:r>
              <a:rPr lang="en-US" dirty="0">
                <a:solidFill>
                  <a:prstClr val="black"/>
                </a:solidFill>
              </a:rPr>
              <a:t>Match Blaster</a:t>
            </a:r>
          </a:p>
        </p:txBody>
      </p:sp>
    </p:spTree>
    <p:extLst>
      <p:ext uri="{BB962C8B-B14F-4D97-AF65-F5344CB8AC3E}">
        <p14:creationId xmlns:p14="http://schemas.microsoft.com/office/powerpoint/2010/main" val="36174749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240</Words>
  <Application>Microsoft Macintosh PowerPoint</Application>
  <PresentationFormat>On-screen Show (4:3)</PresentationFormat>
  <Paragraphs>68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Réunion trimestrielle </vt:lpstr>
      <vt:lpstr>Sujet du jour</vt:lpstr>
      <vt:lpstr>Bonus de 1000$</vt:lpstr>
      <vt:lpstr>Ressources Humaines</vt:lpstr>
      <vt:lpstr>Formation</vt:lpstr>
      <vt:lpstr>VENTES</vt:lpstr>
      <vt:lpstr>Ventes trimestrielles</vt:lpstr>
      <vt:lpstr>New Product – R-9500</vt:lpstr>
      <vt:lpstr>Meilleurs vendeurs</vt:lpstr>
      <vt:lpstr>Localisations des entrepôts</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Quarterly Meeting</dc:title>
  <dc:creator>David Diskin</dc:creator>
  <cp:lastModifiedBy>Josee Garneau</cp:lastModifiedBy>
  <cp:revision>20</cp:revision>
  <dcterms:created xsi:type="dcterms:W3CDTF">2011-11-17T17:23:25Z</dcterms:created>
  <dcterms:modified xsi:type="dcterms:W3CDTF">2016-04-03T23:13:02Z</dcterms:modified>
</cp:coreProperties>
</file>