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9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4527" autoAdjust="0"/>
  </p:normalViewPr>
  <p:slideViewPr>
    <p:cSldViewPr snapToGrid="0" snapToObjects="1">
      <p:cViewPr varScale="1">
        <p:scale>
          <a:sx n="109" d="100"/>
          <a:sy n="109" d="100"/>
        </p:scale>
        <p:origin x="-10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73DC3-600C-594B-9F0E-0ECFE8269981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FCB13-AC7B-D742-AC4D-3EBE23472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01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FCB13-AC7B-D742-AC4D-3EBE234724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96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FCB13-AC7B-D742-AC4D-3EBE234724A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9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April 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logo_CS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081" y="6351968"/>
            <a:ext cx="1055985" cy="4310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lnSpc>
                <a:spcPct val="10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2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822960" y="265500"/>
            <a:ext cx="7520940" cy="648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indent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</a:t>
            </a:r>
            <a:r>
              <a:rPr lang="fr-CA" dirty="0" smtClean="0"/>
              <a:t>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22960" y="1668010"/>
            <a:ext cx="7520940" cy="4035618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>
              <a:defR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lnSpc>
                <a:spcPct val="200000"/>
              </a:lnSpc>
              <a:defRPr/>
            </a:lvl2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433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822960" y="265500"/>
            <a:ext cx="7520940" cy="648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indent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</a:t>
            </a:r>
            <a:r>
              <a:rPr lang="fr-CA" dirty="0" smtClean="0"/>
              <a:t>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822960" y="265500"/>
            <a:ext cx="7520940" cy="648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indent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</a:t>
            </a:r>
            <a:r>
              <a:rPr lang="fr-CA" dirty="0" smtClean="0"/>
              <a:t>style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822960" y="914400"/>
            <a:ext cx="75209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CA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D77FA35-72D9-EB43-B4B7-0329024E5A0B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9F39F7B-B4FA-A148-BADB-74AD541B900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logo_CSE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081" y="6351968"/>
            <a:ext cx="1055985" cy="431014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822960" y="914400"/>
            <a:ext cx="75209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662" r:id="rId12"/>
    <p:sldLayoutId id="2147483672" r:id="rId13"/>
    <p:sldLayoutId id="2147483664" r:id="rId14"/>
    <p:sldLayoutId id="2147483667" r:id="rId1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RACONTER UNE HISTOIRE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5 points </a:t>
            </a:r>
            <a:r>
              <a:rPr lang="en-US" dirty="0" err="1" smtClean="0"/>
              <a:t>importants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687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Raconter une histoire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69164" indent="0"/>
            <a:r>
              <a:rPr lang="en-US" dirty="0" smtClean="0"/>
              <a:t>IDENTIFIER</a:t>
            </a:r>
          </a:p>
          <a:p>
            <a:pPr>
              <a:buFont typeface="Arial"/>
              <a:buChar char="•"/>
            </a:pPr>
            <a:r>
              <a:rPr lang="en-US" dirty="0" smtClean="0"/>
              <a:t>Point principal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Auditoire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/>
              <a:t>B</a:t>
            </a:r>
            <a:r>
              <a:rPr lang="en-US" dirty="0" err="1" smtClean="0"/>
              <a:t>énéfices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able des </a:t>
            </a:r>
            <a:r>
              <a:rPr lang="en-US" dirty="0" err="1" smtClean="0"/>
              <a:t>matières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724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Mise en page efficace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3 RÈGLES D’OR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Alignement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Alignement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Alignement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789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Mise</a:t>
            </a:r>
            <a:r>
              <a:rPr lang="en-US" dirty="0" smtClean="0"/>
              <a:t> en page </a:t>
            </a:r>
            <a:r>
              <a:rPr lang="en-US" dirty="0" err="1" smtClean="0"/>
              <a:t>efficace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Format </a:t>
            </a:r>
            <a:r>
              <a:rPr lang="en-US" dirty="0"/>
              <a:t>de page</a:t>
            </a:r>
          </a:p>
          <a:p>
            <a:pPr>
              <a:buFont typeface="Arial"/>
              <a:buChar char="•"/>
            </a:pPr>
            <a:r>
              <a:rPr lang="en-US" dirty="0" smtClean="0"/>
              <a:t>Masque de </a:t>
            </a:r>
            <a:r>
              <a:rPr lang="en-US" dirty="0" err="1" smtClean="0"/>
              <a:t>diapositive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err="1" smtClean="0"/>
              <a:t>Thème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err="1" smtClean="0"/>
              <a:t>Couleurs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/>
              <a:t>P</a:t>
            </a:r>
            <a:r>
              <a:rPr lang="en-US" dirty="0" smtClean="0"/>
              <a:t>olices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Pied de page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Page </a:t>
            </a:r>
            <a:r>
              <a:rPr lang="en-US" dirty="0" err="1" smtClean="0"/>
              <a:t>titre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889" y="2787441"/>
            <a:ext cx="3310260" cy="78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559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Mise</a:t>
            </a:r>
            <a:r>
              <a:rPr lang="en-US" dirty="0" smtClean="0"/>
              <a:t> en page </a:t>
            </a:r>
            <a:r>
              <a:rPr lang="en-US" dirty="0" err="1" smtClean="0"/>
              <a:t>efficace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dirty="0" err="1" smtClean="0"/>
              <a:t>Activité</a:t>
            </a:r>
            <a:r>
              <a:rPr lang="en-US" dirty="0" smtClean="0"/>
              <a:t> de </a:t>
            </a:r>
            <a:r>
              <a:rPr lang="en-US" dirty="0" err="1" smtClean="0"/>
              <a:t>mise</a:t>
            </a:r>
            <a:r>
              <a:rPr lang="en-US" dirty="0" smtClean="0"/>
              <a:t> en page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Suivre</a:t>
            </a:r>
            <a:r>
              <a:rPr lang="en-US" dirty="0" smtClean="0"/>
              <a:t> les instructions </a:t>
            </a:r>
            <a:r>
              <a:rPr lang="en-US" dirty="0" err="1" smtClean="0"/>
              <a:t>sur</a:t>
            </a:r>
            <a:r>
              <a:rPr lang="en-US" dirty="0" smtClean="0"/>
              <a:t> les </a:t>
            </a:r>
            <a:r>
              <a:rPr lang="en-US" dirty="0" err="1" smtClean="0"/>
              <a:t>diapositives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Repérer</a:t>
            </a:r>
            <a:r>
              <a:rPr lang="en-US" dirty="0" smtClean="0"/>
              <a:t> le dossier pour </a:t>
            </a:r>
            <a:r>
              <a:rPr lang="en-US" dirty="0" err="1" smtClean="0"/>
              <a:t>l’activité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Sauvegarder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vos</a:t>
            </a:r>
            <a:r>
              <a:rPr lang="en-US" dirty="0" smtClean="0"/>
              <a:t> dossiers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1581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213</TotalTime>
  <Words>72</Words>
  <Application>Microsoft Macintosh PowerPoint</Application>
  <PresentationFormat>On-screen Show (4:3)</PresentationFormat>
  <Paragraphs>29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RACONTER UNE HISTOIRE</vt:lpstr>
      <vt:lpstr>Raconter une histoire</vt:lpstr>
      <vt:lpstr>Mise en page efficace</vt:lpstr>
      <vt:lpstr>Mise en page efficace</vt:lpstr>
      <vt:lpstr>Mise en page efficace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Josee Garneau</dc:creator>
  <cp:lastModifiedBy>Josee Garneau</cp:lastModifiedBy>
  <cp:revision>15</cp:revision>
  <dcterms:created xsi:type="dcterms:W3CDTF">2016-04-03T18:47:02Z</dcterms:created>
  <dcterms:modified xsi:type="dcterms:W3CDTF">2016-04-03T22:54:01Z</dcterms:modified>
</cp:coreProperties>
</file>