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</p:sldMasterIdLst>
  <p:notesMasterIdLst>
    <p:notesMasterId r:id="rId9"/>
  </p:notesMasterIdLst>
  <p:sldIdLst>
    <p:sldId id="1325" r:id="rId2"/>
    <p:sldId id="1327" r:id="rId3"/>
    <p:sldId id="1326" r:id="rId4"/>
    <p:sldId id="1328" r:id="rId5"/>
    <p:sldId id="671" r:id="rId6"/>
    <p:sldId id="681" r:id="rId7"/>
    <p:sldId id="1329" r:id="rId8"/>
  </p:sldIdLst>
  <p:sldSz cx="12192000" cy="6858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570" userDrawn="1">
          <p15:clr>
            <a:srgbClr val="A4A3A4"/>
          </p15:clr>
        </p15:guide>
        <p15:guide id="2" pos="3984" userDrawn="1">
          <p15:clr>
            <a:srgbClr val="A4A3A4"/>
          </p15:clr>
        </p15:guide>
        <p15:guide id="3" orient="horz" pos="1094" userDrawn="1">
          <p15:clr>
            <a:srgbClr val="A4A3A4"/>
          </p15:clr>
        </p15:guide>
        <p15:guide id="4" pos="3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AC5"/>
    <a:srgbClr val="DDDDDD"/>
    <a:srgbClr val="B2B2B2"/>
    <a:srgbClr val="FFFFFF"/>
    <a:srgbClr val="808080"/>
    <a:srgbClr val="5F5F5F"/>
    <a:srgbClr val="000000"/>
    <a:srgbClr val="C0C0C0"/>
    <a:srgbClr val="7F7F7F"/>
    <a:srgbClr val="3286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21698" autoAdjust="0"/>
    <p:restoredTop sz="95549" autoAdjust="0"/>
  </p:normalViewPr>
  <p:slideViewPr>
    <p:cSldViewPr snapToObjects="1">
      <p:cViewPr>
        <p:scale>
          <a:sx n="99" d="100"/>
          <a:sy n="99" d="100"/>
        </p:scale>
        <p:origin x="-352" y="-280"/>
      </p:cViewPr>
      <p:guideLst>
        <p:guide orient="horz" pos="1570"/>
        <p:guide orient="horz" pos="1094"/>
        <p:guide pos="3984"/>
        <p:guide pos="33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00862"/>
    </p:cViewPr>
  </p:sorterViewPr>
  <p:notesViewPr>
    <p:cSldViewPr snapToObjects="1">
      <p:cViewPr varScale="1">
        <p:scale>
          <a:sx n="73" d="100"/>
          <a:sy n="73" d="100"/>
        </p:scale>
        <p:origin x="-3792" y="-11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1D146-B4E0-1741-B9EE-9789392EFCC4}" type="datetimeFigureOut">
              <a:rPr lang="en-US" smtClean="0"/>
              <a:t>16-04-19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63621-2E60-B848-8968-B0341E26A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24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280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05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754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Utter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880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ight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49016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98032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47048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049016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098032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9147048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609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fteen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437638" y="0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875276" y="0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312914" y="0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9750552" y="0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2281428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2437638" y="2281428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875276" y="2281428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7312914" y="2281428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9750552" y="2281428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0" y="4562856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2437638" y="4562856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4875276" y="4562856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312914" y="4562856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750552" y="4562856"/>
            <a:ext cx="2441448" cy="2295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484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2028749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057498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86247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143744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114996" y="0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0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2028749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8"/>
          </p:nvPr>
        </p:nvSpPr>
        <p:spPr>
          <a:xfrm>
            <a:off x="4057498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086247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30"/>
          </p:nvPr>
        </p:nvSpPr>
        <p:spPr>
          <a:xfrm>
            <a:off x="10143744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8114996" y="1709928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32"/>
          </p:nvPr>
        </p:nvSpPr>
        <p:spPr>
          <a:xfrm>
            <a:off x="0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2028749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6" name="Picture Placeholder 3"/>
          <p:cNvSpPr>
            <a:spLocks noGrp="1"/>
          </p:cNvSpPr>
          <p:nvPr>
            <p:ph type="pic" sz="quarter" idx="34"/>
          </p:nvPr>
        </p:nvSpPr>
        <p:spPr>
          <a:xfrm>
            <a:off x="4057498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6086247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36"/>
          </p:nvPr>
        </p:nvSpPr>
        <p:spPr>
          <a:xfrm>
            <a:off x="10143744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14996" y="3419856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38"/>
          </p:nvPr>
        </p:nvSpPr>
        <p:spPr>
          <a:xfrm>
            <a:off x="0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2028749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40"/>
          </p:nvPr>
        </p:nvSpPr>
        <p:spPr>
          <a:xfrm>
            <a:off x="4057498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41"/>
          </p:nvPr>
        </p:nvSpPr>
        <p:spPr>
          <a:xfrm>
            <a:off x="6086247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4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10143744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43"/>
          </p:nvPr>
        </p:nvSpPr>
        <p:spPr>
          <a:xfrm>
            <a:off x="8114996" y="5129784"/>
            <a:ext cx="2048256" cy="1728216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17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5560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976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88392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237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3407438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5560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976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7"/>
          </p:nvPr>
        </p:nvSpPr>
        <p:spPr>
          <a:xfrm>
            <a:off x="8839200" y="4980565"/>
            <a:ext cx="2438400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899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431792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949184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45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6999"/>
            <a:ext cx="3328416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431792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7949184" y="4980565"/>
            <a:ext cx="3328416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869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594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6192011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758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3407439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0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6192011" y="4980565"/>
            <a:ext cx="5085589" cy="958851"/>
          </a:xfr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152396" indent="-152396">
              <a:buFont typeface="Arial" panose="020B0604020202020204" pitchFamily="34" charset="0"/>
              <a:buChar char="•"/>
              <a:defRPr sz="1400"/>
            </a:lvl2pPr>
            <a:lvl3pPr marL="304792" indent="-152396">
              <a:defRPr sz="1400"/>
            </a:lvl3pPr>
            <a:lvl4pPr marL="533387" indent="-228594">
              <a:defRPr sz="1400"/>
            </a:lvl4pPr>
            <a:lvl5pPr marL="761981" indent="-228594"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727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4984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5568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6152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097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3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5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1476165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4984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5568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6152" y="3055281"/>
            <a:ext cx="2441448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96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557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4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3055281"/>
            <a:ext cx="3328416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260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5085589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7000"/>
            <a:ext cx="5085589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641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all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5085589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accent1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7000"/>
            <a:ext cx="5085589" cy="147218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50800" dir="5400000" algn="t" rotWithShape="0">
              <a:schemeClr val="bg2"/>
            </a:outerShdw>
          </a:effectLst>
        </p:spPr>
        <p:txBody>
          <a:bodyPr vert="horz" lIns="0" tIns="0" rIns="0" bIns="0" rtlCol="0" anchor="ctr">
            <a:normAutofit/>
          </a:bodyPr>
          <a:lstStyle>
            <a:lvl1pPr marL="0" indent="0" algn="ctr">
              <a:buNone/>
              <a:defRPr lang="en-US" sz="1400"/>
            </a:lvl1pPr>
          </a:lstStyle>
          <a:p>
            <a:pPr lvl="0"/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3055281"/>
            <a:ext cx="5084064" cy="298833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985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33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49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65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81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3384" y="4717007"/>
            <a:ext cx="2441448" cy="1326605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3968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4552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5136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9133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35549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1965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8381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93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33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49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65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8184" y="1397000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913384" y="4717007"/>
            <a:ext cx="2441448" cy="1326605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3553968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/>
          </p:nvPr>
        </p:nvSpPr>
        <p:spPr>
          <a:xfrm>
            <a:off x="6194552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1"/>
          </p:nvPr>
        </p:nvSpPr>
        <p:spPr>
          <a:xfrm>
            <a:off x="8835136" y="4717007"/>
            <a:ext cx="2441448" cy="132660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9133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35549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61965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8838184" y="3057004"/>
            <a:ext cx="2438400" cy="1476165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63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52420"/>
            <a:ext cx="10363200" cy="4627563"/>
          </a:xfrm>
        </p:spPr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564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06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720990"/>
            <a:ext cx="3328416" cy="1370248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14400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4431792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7949184" y="3060985"/>
            <a:ext cx="3328416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201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Gri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5925" y="1397000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3536" y="1397000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15925" y="3060985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193536" y="3060985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39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Grid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5925" y="1397000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3536" y="1397000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4704405"/>
            <a:ext cx="5084064" cy="1339207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915925" y="3060985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6193536" y="3060985"/>
            <a:ext cx="5085589" cy="1472184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384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4604358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4604358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4604358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4604358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847198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6999"/>
            <a:ext cx="2438400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4604358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4604358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4604358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4604358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62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604358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4604358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4604358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686194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6999"/>
            <a:ext cx="3328416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604358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4604358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4604358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076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ar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912134"/>
            <a:ext cx="5084064" cy="750975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193536" y="4912134"/>
            <a:ext cx="5084064" cy="750975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908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6999"/>
            <a:ext cx="5085589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6999"/>
            <a:ext cx="5085589" cy="4266109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4912134"/>
            <a:ext cx="5084064" cy="750975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193536" y="4912134"/>
            <a:ext cx="5084064" cy="750975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884024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no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27432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228594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2pPr>
            <a:lvl3pPr marL="476239" indent="-24764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3pPr>
            <a:lvl4pPr marL="685783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4pPr>
            <a:lvl5pPr marL="914377" indent="-22859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63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2982317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2982317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2982317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2982317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2441448" cy="1713558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4"/>
          </p:nvPr>
        </p:nvSpPr>
        <p:spPr>
          <a:xfrm>
            <a:off x="3554984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13"/>
          <p:cNvSpPr>
            <a:spLocks noGrp="1"/>
          </p:cNvSpPr>
          <p:nvPr>
            <p:ph sz="quarter" idx="25"/>
          </p:nvPr>
        </p:nvSpPr>
        <p:spPr>
          <a:xfrm>
            <a:off x="6195568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Content Placeholder 13"/>
          <p:cNvSpPr>
            <a:spLocks noGrp="1"/>
          </p:cNvSpPr>
          <p:nvPr>
            <p:ph sz="quarter" idx="26"/>
          </p:nvPr>
        </p:nvSpPr>
        <p:spPr>
          <a:xfrm>
            <a:off x="8836152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946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5560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976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839200" y="1397000"/>
            <a:ext cx="2438400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914400" y="2982317"/>
            <a:ext cx="2441448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3554984" y="2982317"/>
            <a:ext cx="2441448" cy="1058751"/>
          </a:xfrm>
          <a:solidFill>
            <a:schemeClr val="accent3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6195568" y="2982317"/>
            <a:ext cx="2441448" cy="1058751"/>
          </a:xfrm>
          <a:solidFill>
            <a:schemeClr val="accent5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8836152" y="2982317"/>
            <a:ext cx="2441448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2441448" cy="1713558"/>
          </a:xfrm>
        </p:spPr>
        <p:txBody>
          <a:bodyPr/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4"/>
          </p:nvPr>
        </p:nvSpPr>
        <p:spPr>
          <a:xfrm>
            <a:off x="3554984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13"/>
          <p:cNvSpPr>
            <a:spLocks noGrp="1"/>
          </p:cNvSpPr>
          <p:nvPr>
            <p:ph sz="quarter" idx="25"/>
          </p:nvPr>
        </p:nvSpPr>
        <p:spPr>
          <a:xfrm>
            <a:off x="6195568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1" name="Content Placeholder 13"/>
          <p:cNvSpPr>
            <a:spLocks noGrp="1"/>
          </p:cNvSpPr>
          <p:nvPr>
            <p:ph sz="quarter" idx="26"/>
          </p:nvPr>
        </p:nvSpPr>
        <p:spPr>
          <a:xfrm>
            <a:off x="8836152" y="4212305"/>
            <a:ext cx="2441448" cy="171355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7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669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2982317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2982317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2982317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158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431792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949184" y="1397000"/>
            <a:ext cx="3328416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2982317"/>
            <a:ext cx="3328416" cy="1058751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4431792" y="2982317"/>
            <a:ext cx="3328416" cy="1058751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7949184" y="2982317"/>
            <a:ext cx="3328416" cy="1058751"/>
          </a:xfrm>
          <a:solidFill>
            <a:schemeClr val="bg2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9"/>
          </p:nvPr>
        </p:nvSpPr>
        <p:spPr>
          <a:xfrm>
            <a:off x="4431792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13"/>
          <p:cNvSpPr>
            <a:spLocks noGrp="1"/>
          </p:cNvSpPr>
          <p:nvPr>
            <p:ph sz="quarter" idx="20"/>
          </p:nvPr>
        </p:nvSpPr>
        <p:spPr>
          <a:xfrm>
            <a:off x="7949184" y="4212305"/>
            <a:ext cx="3328416" cy="1750692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655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5085589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7000"/>
            <a:ext cx="5085589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3290093"/>
            <a:ext cx="5084064" cy="750975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193536" y="3290093"/>
            <a:ext cx="5084064" cy="750975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5084064" cy="1703066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4212305"/>
            <a:ext cx="5084064" cy="1703066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516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ar Tex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14400" y="1397000"/>
            <a:ext cx="5085589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92011" y="1397000"/>
            <a:ext cx="5085589" cy="2644068"/>
          </a:xfrm>
          <a:solidFill>
            <a:schemeClr val="bg1">
              <a:lumMod val="95000"/>
            </a:schemeClr>
          </a:solidFill>
        </p:spPr>
        <p:txBody>
          <a:bodyPr vert="horz" lIns="0" tIns="0" rIns="0" bIns="0" rtlCol="0" anchor="ctr">
            <a:normAutofit/>
          </a:bodyPr>
          <a:lstStyle>
            <a:lvl1pPr>
              <a:defRPr lang="en-US" sz="14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914400" y="3290093"/>
            <a:ext cx="5084064" cy="750975"/>
          </a:xfrm>
          <a:solidFill>
            <a:schemeClr val="accent1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193536" y="3290093"/>
            <a:ext cx="5084064" cy="750975"/>
          </a:xfrm>
          <a:solidFill>
            <a:schemeClr val="accent4">
              <a:alpha val="80000"/>
            </a:schemeClr>
          </a:solidFill>
        </p:spPr>
        <p:txBody>
          <a:bodyPr lIns="182880" tIns="91440" rIns="182880" bIns="91440" anchor="b" anchorCtr="0">
            <a:spAutoFit/>
          </a:bodyPr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>
                <a:solidFill>
                  <a:srgbClr val="FFFFFF"/>
                </a:solidFill>
              </a:defRPr>
            </a:lvl2pPr>
            <a:lvl3pPr marL="342900" indent="-171450">
              <a:defRPr sz="1400">
                <a:solidFill>
                  <a:srgbClr val="FFFFFF"/>
                </a:solidFill>
              </a:defRPr>
            </a:lvl3pPr>
            <a:lvl4pPr marL="514350" indent="-171450">
              <a:defRPr sz="1400">
                <a:solidFill>
                  <a:srgbClr val="FFFFFF"/>
                </a:solidFill>
              </a:defRPr>
            </a:lvl4pPr>
            <a:lvl5pPr marL="742950" indent="-228600">
              <a:defRPr sz="1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13"/>
          <p:cNvSpPr>
            <a:spLocks noGrp="1"/>
          </p:cNvSpPr>
          <p:nvPr>
            <p:ph sz="quarter" idx="18"/>
          </p:nvPr>
        </p:nvSpPr>
        <p:spPr>
          <a:xfrm>
            <a:off x="914400" y="4212305"/>
            <a:ext cx="5084064" cy="1703066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13"/>
          <p:cNvSpPr>
            <a:spLocks noGrp="1"/>
          </p:cNvSpPr>
          <p:nvPr>
            <p:ph sz="quarter" idx="19"/>
          </p:nvPr>
        </p:nvSpPr>
        <p:spPr>
          <a:xfrm>
            <a:off x="6193536" y="4212305"/>
            <a:ext cx="5084064" cy="1703066"/>
          </a:xfrm>
        </p:spPr>
        <p:txBody>
          <a:bodyPr/>
          <a:lstStyle>
            <a:lvl1pPr marL="0" indent="0">
              <a:buNone/>
              <a:defRPr sz="2100"/>
            </a:lvl1pPr>
            <a:lvl2pPr marL="171450" indent="-171450">
              <a:buFont typeface="Arial" panose="020B0604020202020204" pitchFamily="34" charset="0"/>
              <a:buChar char="•"/>
              <a:defRPr sz="1400"/>
            </a:lvl2pPr>
            <a:lvl3pPr marL="342900" indent="-171450">
              <a:defRPr sz="1400"/>
            </a:lvl3pPr>
            <a:lvl4pPr marL="514350" indent="-171450"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812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483710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546239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392033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7454562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300356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2" name="Content Placeholder 13"/>
          <p:cNvSpPr>
            <a:spLocks noGrp="1"/>
          </p:cNvSpPr>
          <p:nvPr>
            <p:ph sz="quarter" idx="24" hasCustomPrompt="1"/>
          </p:nvPr>
        </p:nvSpPr>
        <p:spPr>
          <a:xfrm>
            <a:off x="10362885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483710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546239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392033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7454562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9300356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0" name="Content Placeholder 13"/>
          <p:cNvSpPr>
            <a:spLocks noGrp="1"/>
          </p:cNvSpPr>
          <p:nvPr>
            <p:ph sz="quarter" idx="32" hasCustomPrompt="1"/>
          </p:nvPr>
        </p:nvSpPr>
        <p:spPr>
          <a:xfrm>
            <a:off x="10362885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3483710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4546239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392033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7454562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9300356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8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10362885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30649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483710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546239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392033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7454562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300356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2" name="Content Placeholder 13"/>
          <p:cNvSpPr>
            <a:spLocks noGrp="1"/>
          </p:cNvSpPr>
          <p:nvPr>
            <p:ph sz="quarter" idx="24" hasCustomPrompt="1"/>
          </p:nvPr>
        </p:nvSpPr>
        <p:spPr>
          <a:xfrm>
            <a:off x="10362885" y="1639789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483710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4546239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392033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7454562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9300356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0" name="Content Placeholder 13"/>
          <p:cNvSpPr>
            <a:spLocks noGrp="1"/>
          </p:cNvSpPr>
          <p:nvPr>
            <p:ph sz="quarter" idx="32" hasCustomPrompt="1"/>
          </p:nvPr>
        </p:nvSpPr>
        <p:spPr>
          <a:xfrm>
            <a:off x="10362885" y="3153547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3483710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4546239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392033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7454562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7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9300356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bg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8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10362885" y="4667304"/>
            <a:ext cx="137922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89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39789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15354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9215349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4360325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5426633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45262" y="4667304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9215349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78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Tea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39789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39789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153548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15354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9215349" y="3153547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3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4360325" y="4667305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5426633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5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45262" y="4667304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46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9215349" y="4667304"/>
            <a:ext cx="2314408" cy="978408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4198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52420"/>
            <a:ext cx="10363200" cy="4627563"/>
          </a:xfrm>
        </p:spPr>
        <p:txBody>
          <a:bodyPr numCol="2" spcCol="27432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228594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2pPr>
            <a:lvl3pPr marL="457189" indent="-22859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3pPr>
            <a:lvl4pPr marL="685783" indent="-228594">
              <a:spcBef>
                <a:spcPts val="1200"/>
              </a:spcBef>
              <a:buFont typeface="Arial" panose="020B0604020202020204" pitchFamily="34" charset="0"/>
              <a:buChar char="•"/>
              <a:defRPr sz="1600"/>
            </a:lvl4pPr>
            <a:lvl5pPr marL="914377" indent="-228594">
              <a:spcBef>
                <a:spcPts val="1200"/>
              </a:spcBef>
              <a:buFont typeface="Open Sans Light" panose="020B0306030504020204" pitchFamily="34" charset="0"/>
              <a:buChar char="–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642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39789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88657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88657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886576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9215349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265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am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39790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39789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39788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88657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886577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886576"/>
            <a:ext cx="914400" cy="914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8" name="Content Placeholder 13"/>
          <p:cNvSpPr>
            <a:spLocks noGrp="1"/>
          </p:cNvSpPr>
          <p:nvPr>
            <p:ph sz="quarter" idx="30" hasCustomPrompt="1"/>
          </p:nvPr>
        </p:nvSpPr>
        <p:spPr>
          <a:xfrm>
            <a:off x="9215349" y="3886575"/>
            <a:ext cx="231440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9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2295374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279803" y="1639790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8003569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886577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2295374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6279803" y="3886577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8003569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253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75387" y="1639790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2295374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279803" y="1639790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8003569" y="1639788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886577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4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2295374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3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6279803" y="3886577"/>
            <a:ext cx="1534154" cy="1534154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6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8003569" y="3886575"/>
            <a:ext cx="3558678" cy="194224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94391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am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64225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575387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5349163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360325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9134100" y="1639789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8145262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077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64225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575387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5349163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4360325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9134100" y="1639789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8145262" y="3256992"/>
            <a:ext cx="3376937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96263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Sub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21602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719254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025464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523116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829326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326978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9633189" y="1639789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tx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9130841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37608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a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21602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1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719254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025464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3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3523116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829326" y="1639790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accent5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30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6326978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42"/>
          </p:nvPr>
        </p:nvSpPr>
        <p:spPr>
          <a:xfrm>
            <a:off x="9633189" y="1639789"/>
            <a:ext cx="1399260" cy="1399260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  <a:alpha val="40000"/>
              </a:schemeClr>
            </a:solidFill>
          </a:ln>
          <a:effectLst>
            <a:outerShdw dist="25400" dir="5400000" algn="t" rotWithShape="0">
              <a:schemeClr val="tx2"/>
            </a:outerShdw>
          </a:effectLst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1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9130841" y="3256992"/>
            <a:ext cx="2403956" cy="2403219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400" i="1"/>
            </a:lvl2pPr>
            <a:lvl3pPr marL="0" indent="0" algn="ctr">
              <a:buNone/>
              <a:defRPr sz="14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First </a:t>
            </a:r>
            <a:r>
              <a:rPr lang="en-US" dirty="0" err="1" smtClean="0"/>
              <a:t>Lastname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5525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52420"/>
            <a:ext cx="50800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52420"/>
            <a:ext cx="50800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929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219200"/>
            <a:ext cx="50800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19200"/>
            <a:ext cx="50800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072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219200"/>
            <a:ext cx="5082117" cy="307776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560285"/>
            <a:ext cx="5082117" cy="456587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219200"/>
            <a:ext cx="5084232" cy="307776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1560285"/>
            <a:ext cx="5084232" cy="456587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658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62284"/>
            <a:ext cx="5082117" cy="307776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03370"/>
            <a:ext cx="5082117" cy="436883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462284"/>
            <a:ext cx="5084232" cy="307776"/>
          </a:xfrm>
        </p:spPr>
        <p:txBody>
          <a:bodyPr wrap="square" anchor="b">
            <a:sp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1803370"/>
            <a:ext cx="5084232" cy="436883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933450"/>
            <a:ext cx="10363200" cy="406400"/>
          </a:xfrm>
        </p:spPr>
        <p:txBody>
          <a:bodyPr>
            <a:normAutofit/>
          </a:bodyPr>
          <a:lstStyle>
            <a:lvl1pPr marL="0" indent="0" algn="ctr">
              <a:lnSpc>
                <a:spcPct val="86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US" dirty="0" smtClean="0"/>
              <a:t>Click here to edit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498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50" Type="http://schemas.openxmlformats.org/officeDocument/2006/relationships/slideLayout" Target="../slideLayouts/slideLayout50.xml"/><Relationship Id="rId51" Type="http://schemas.openxmlformats.org/officeDocument/2006/relationships/slideLayout" Target="../slideLayouts/slideLayout51.xml"/><Relationship Id="rId52" Type="http://schemas.openxmlformats.org/officeDocument/2006/relationships/slideLayout" Target="../slideLayouts/slideLayout52.xml"/><Relationship Id="rId53" Type="http://schemas.openxmlformats.org/officeDocument/2006/relationships/slideLayout" Target="../slideLayouts/slideLayout53.xml"/><Relationship Id="rId54" Type="http://schemas.openxmlformats.org/officeDocument/2006/relationships/slideLayout" Target="../slideLayouts/slideLayout54.xml"/><Relationship Id="rId55" Type="http://schemas.openxmlformats.org/officeDocument/2006/relationships/slideLayout" Target="../slideLayouts/slideLayout55.xml"/><Relationship Id="rId56" Type="http://schemas.openxmlformats.org/officeDocument/2006/relationships/slideLayout" Target="../slideLayouts/slideLayout56.xml"/><Relationship Id="rId57" Type="http://schemas.openxmlformats.org/officeDocument/2006/relationships/slideLayout" Target="../slideLayouts/slideLayout57.xml"/><Relationship Id="rId58" Type="http://schemas.openxmlformats.org/officeDocument/2006/relationships/theme" Target="../theme/theme1.xml"/><Relationship Id="rId59" Type="http://schemas.openxmlformats.org/officeDocument/2006/relationships/hyperlink" Target="https://www.facebook.com" TargetMode="Externa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slideLayout" Target="../slideLayouts/slideLayout48.xml"/><Relationship Id="rId49" Type="http://schemas.openxmlformats.org/officeDocument/2006/relationships/slideLayout" Target="../slideLayouts/slideLayout4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60" Type="http://schemas.openxmlformats.org/officeDocument/2006/relationships/hyperlink" Target="https://www.linkedin.com/" TargetMode="External"/><Relationship Id="rId61" Type="http://schemas.openxmlformats.org/officeDocument/2006/relationships/hyperlink" Target="https://twitter.com/" TargetMode="Externa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79961"/>
            <a:ext cx="10363200" cy="81756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219200"/>
            <a:ext cx="10363200" cy="4627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8433938" y="6303346"/>
            <a:ext cx="2161276" cy="307777"/>
          </a:xfrm>
          <a:prstGeom prst="rect">
            <a:avLst/>
          </a:prstGeom>
        </p:spPr>
        <p:txBody>
          <a:bodyPr vert="horz" wrap="square" lIns="121920" tIns="60960" rIns="121920" bIns="60960" rtlCol="0" anchor="ctr">
            <a:sp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err="1" smtClean="0"/>
              <a:t>Modèle</a:t>
            </a:r>
            <a:r>
              <a:rPr lang="en-US" sz="1200" baseline="0" dirty="0" smtClean="0"/>
              <a:t> de </a:t>
            </a:r>
            <a:r>
              <a:rPr lang="en-US" sz="1200" baseline="0" dirty="0" err="1" smtClean="0"/>
              <a:t>présentation</a:t>
            </a:r>
            <a:endParaRPr lang="en-US" sz="1200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14963" y="6293087"/>
            <a:ext cx="139424" cy="328295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200" smtClean="0"/>
              <a:pPr algn="ctr"/>
              <a:t>‹#›</a:t>
            </a:fld>
            <a:endParaRPr lang="en-US" sz="1200" dirty="0"/>
          </a:p>
        </p:txBody>
      </p:sp>
      <p:sp>
        <p:nvSpPr>
          <p:cNvPr id="10" name="Oval 9"/>
          <p:cNvSpPr/>
          <p:nvPr/>
        </p:nvSpPr>
        <p:spPr>
          <a:xfrm>
            <a:off x="718075" y="6290644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6" name="Oval 15"/>
          <p:cNvSpPr/>
          <p:nvPr/>
        </p:nvSpPr>
        <p:spPr>
          <a:xfrm>
            <a:off x="281861" y="6290644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7" name="Rectangle 9"/>
          <p:cNvSpPr/>
          <p:nvPr/>
        </p:nvSpPr>
        <p:spPr>
          <a:xfrm rot="2700000">
            <a:off x="426720" y="6412186"/>
            <a:ext cx="90117" cy="90117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" name="Oval 13"/>
          <p:cNvSpPr/>
          <p:nvPr/>
        </p:nvSpPr>
        <p:spPr>
          <a:xfrm rot="10800000">
            <a:off x="1154288" y="6290644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" name="Rectangle 9"/>
          <p:cNvSpPr/>
          <p:nvPr/>
        </p:nvSpPr>
        <p:spPr>
          <a:xfrm rot="13500000">
            <a:off x="1252512" y="6412186"/>
            <a:ext cx="90117" cy="90117"/>
          </a:xfrm>
          <a:custGeom>
            <a:avLst/>
            <a:gdLst>
              <a:gd name="connsiteX0" fmla="*/ 0 w 531091"/>
              <a:gd name="connsiteY0" fmla="*/ 0 h 531091"/>
              <a:gd name="connsiteX1" fmla="*/ 531091 w 531091"/>
              <a:gd name="connsiteY1" fmla="*/ 0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0 w 531091"/>
              <a:gd name="connsiteY0" fmla="*/ 0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0" fmla="*/ 0 w 531091"/>
              <a:gd name="connsiteY0" fmla="*/ 0 h 531091"/>
              <a:gd name="connsiteX1" fmla="*/ 230909 w 531091"/>
              <a:gd name="connsiteY1" fmla="*/ 224312 h 531091"/>
              <a:gd name="connsiteX2" fmla="*/ 531091 w 531091"/>
              <a:gd name="connsiteY2" fmla="*/ 531091 h 531091"/>
              <a:gd name="connsiteX3" fmla="*/ 0 w 531091"/>
              <a:gd name="connsiteY3" fmla="*/ 531091 h 531091"/>
              <a:gd name="connsiteX4" fmla="*/ 0 w 531091"/>
              <a:gd name="connsiteY4" fmla="*/ 0 h 531091"/>
              <a:gd name="connsiteX0" fmla="*/ 230909 w 531091"/>
              <a:gd name="connsiteY0" fmla="*/ 224312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343065 w 531091"/>
              <a:gd name="connsiteY0" fmla="*/ 89066 h 531091"/>
              <a:gd name="connsiteX1" fmla="*/ 531091 w 531091"/>
              <a:gd name="connsiteY1" fmla="*/ 531091 h 531091"/>
              <a:gd name="connsiteX2" fmla="*/ 0 w 531091"/>
              <a:gd name="connsiteY2" fmla="*/ 531091 h 531091"/>
              <a:gd name="connsiteX3" fmla="*/ 0 w 531091"/>
              <a:gd name="connsiteY3" fmla="*/ 0 h 531091"/>
              <a:gd name="connsiteX4" fmla="*/ 322349 w 531091"/>
              <a:gd name="connsiteY4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  <a:gd name="connsiteX3" fmla="*/ 322349 w 531091"/>
              <a:gd name="connsiteY3" fmla="*/ 315752 h 531091"/>
              <a:gd name="connsiteX0" fmla="*/ 531091 w 531091"/>
              <a:gd name="connsiteY0" fmla="*/ 531091 h 531091"/>
              <a:gd name="connsiteX1" fmla="*/ 0 w 531091"/>
              <a:gd name="connsiteY1" fmla="*/ 531091 h 531091"/>
              <a:gd name="connsiteX2" fmla="*/ 0 w 531091"/>
              <a:gd name="connsiteY2" fmla="*/ 0 h 531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1091" h="531091">
                <a:moveTo>
                  <a:pt x="531091" y="531091"/>
                </a:moveTo>
                <a:lnTo>
                  <a:pt x="0" y="531091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9" name="Freeform 6"/>
          <p:cNvSpPr>
            <a:spLocks/>
          </p:cNvSpPr>
          <p:nvPr/>
        </p:nvSpPr>
        <p:spPr bwMode="auto">
          <a:xfrm>
            <a:off x="10833553" y="6390365"/>
            <a:ext cx="64135" cy="137803"/>
          </a:xfrm>
          <a:custGeom>
            <a:avLst/>
            <a:gdLst>
              <a:gd name="T0" fmla="*/ 573 w 704"/>
              <a:gd name="T1" fmla="*/ 255 h 1506"/>
              <a:gd name="T2" fmla="*/ 573 w 704"/>
              <a:gd name="T3" fmla="*/ 255 h 1506"/>
              <a:gd name="T4" fmla="*/ 704 w 704"/>
              <a:gd name="T5" fmla="*/ 255 h 1506"/>
              <a:gd name="T6" fmla="*/ 704 w 704"/>
              <a:gd name="T7" fmla="*/ 0 h 1506"/>
              <a:gd name="T8" fmla="*/ 492 w 704"/>
              <a:gd name="T9" fmla="*/ 0 h 1506"/>
              <a:gd name="T10" fmla="*/ 155 w 704"/>
              <a:gd name="T11" fmla="*/ 336 h 1506"/>
              <a:gd name="T12" fmla="*/ 155 w 704"/>
              <a:gd name="T13" fmla="*/ 493 h 1506"/>
              <a:gd name="T14" fmla="*/ 0 w 704"/>
              <a:gd name="T15" fmla="*/ 493 h 1506"/>
              <a:gd name="T16" fmla="*/ 0 w 704"/>
              <a:gd name="T17" fmla="*/ 749 h 1506"/>
              <a:gd name="T18" fmla="*/ 155 w 704"/>
              <a:gd name="T19" fmla="*/ 749 h 1506"/>
              <a:gd name="T20" fmla="*/ 155 w 704"/>
              <a:gd name="T21" fmla="*/ 1506 h 1506"/>
              <a:gd name="T22" fmla="*/ 467 w 704"/>
              <a:gd name="T23" fmla="*/ 1506 h 1506"/>
              <a:gd name="T24" fmla="*/ 467 w 704"/>
              <a:gd name="T25" fmla="*/ 749 h 1506"/>
              <a:gd name="T26" fmla="*/ 679 w 704"/>
              <a:gd name="T27" fmla="*/ 749 h 1506"/>
              <a:gd name="T28" fmla="*/ 704 w 704"/>
              <a:gd name="T29" fmla="*/ 493 h 1506"/>
              <a:gd name="T30" fmla="*/ 467 w 704"/>
              <a:gd name="T31" fmla="*/ 493 h 1506"/>
              <a:gd name="T32" fmla="*/ 467 w 704"/>
              <a:gd name="T33" fmla="*/ 362 h 1506"/>
              <a:gd name="T34" fmla="*/ 573 w 704"/>
              <a:gd name="T35" fmla="*/ 255 h 1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04" h="1506">
                <a:moveTo>
                  <a:pt x="573" y="255"/>
                </a:moveTo>
                <a:lnTo>
                  <a:pt x="573" y="255"/>
                </a:lnTo>
                <a:lnTo>
                  <a:pt x="704" y="255"/>
                </a:lnTo>
                <a:lnTo>
                  <a:pt x="704" y="0"/>
                </a:lnTo>
                <a:lnTo>
                  <a:pt x="492" y="0"/>
                </a:lnTo>
                <a:cubicBezTo>
                  <a:pt x="243" y="0"/>
                  <a:pt x="155" y="124"/>
                  <a:pt x="155" y="336"/>
                </a:cubicBezTo>
                <a:lnTo>
                  <a:pt x="155" y="493"/>
                </a:lnTo>
                <a:lnTo>
                  <a:pt x="0" y="493"/>
                </a:lnTo>
                <a:lnTo>
                  <a:pt x="0" y="749"/>
                </a:lnTo>
                <a:lnTo>
                  <a:pt x="155" y="749"/>
                </a:lnTo>
                <a:lnTo>
                  <a:pt x="155" y="1506"/>
                </a:lnTo>
                <a:lnTo>
                  <a:pt x="467" y="1506"/>
                </a:lnTo>
                <a:lnTo>
                  <a:pt x="467" y="749"/>
                </a:lnTo>
                <a:lnTo>
                  <a:pt x="679" y="749"/>
                </a:lnTo>
                <a:lnTo>
                  <a:pt x="704" y="493"/>
                </a:lnTo>
                <a:lnTo>
                  <a:pt x="467" y="493"/>
                </a:lnTo>
                <a:lnTo>
                  <a:pt x="467" y="362"/>
                </a:lnTo>
                <a:cubicBezTo>
                  <a:pt x="467" y="293"/>
                  <a:pt x="473" y="255"/>
                  <a:pt x="573" y="255"/>
                </a:cubicBezTo>
                <a:close/>
              </a:path>
            </a:pathLst>
          </a:custGeom>
          <a:solidFill>
            <a:schemeClr val="tx1">
              <a:alpha val="54902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0" name="Freeform 7"/>
          <p:cNvSpPr>
            <a:spLocks noEditPoints="1"/>
          </p:cNvSpPr>
          <p:nvPr/>
        </p:nvSpPr>
        <p:spPr bwMode="auto">
          <a:xfrm>
            <a:off x="11230723" y="6387435"/>
            <a:ext cx="142220" cy="136500"/>
          </a:xfrm>
          <a:custGeom>
            <a:avLst/>
            <a:gdLst>
              <a:gd name="T0" fmla="*/ 1176 w 1562"/>
              <a:gd name="T1" fmla="*/ 466 h 1491"/>
              <a:gd name="T2" fmla="*/ 1176 w 1562"/>
              <a:gd name="T3" fmla="*/ 466 h 1491"/>
              <a:gd name="T4" fmla="*/ 871 w 1562"/>
              <a:gd name="T5" fmla="*/ 636 h 1491"/>
              <a:gd name="T6" fmla="*/ 871 w 1562"/>
              <a:gd name="T7" fmla="*/ 488 h 1491"/>
              <a:gd name="T8" fmla="*/ 538 w 1562"/>
              <a:gd name="T9" fmla="*/ 488 h 1491"/>
              <a:gd name="T10" fmla="*/ 538 w 1562"/>
              <a:gd name="T11" fmla="*/ 1491 h 1491"/>
              <a:gd name="T12" fmla="*/ 871 w 1562"/>
              <a:gd name="T13" fmla="*/ 1491 h 1491"/>
              <a:gd name="T14" fmla="*/ 871 w 1562"/>
              <a:gd name="T15" fmla="*/ 931 h 1491"/>
              <a:gd name="T16" fmla="*/ 886 w 1562"/>
              <a:gd name="T17" fmla="*/ 850 h 1491"/>
              <a:gd name="T18" fmla="*/ 1057 w 1562"/>
              <a:gd name="T19" fmla="*/ 724 h 1491"/>
              <a:gd name="T20" fmla="*/ 1228 w 1562"/>
              <a:gd name="T21" fmla="*/ 953 h 1491"/>
              <a:gd name="T22" fmla="*/ 1228 w 1562"/>
              <a:gd name="T23" fmla="*/ 1491 h 1491"/>
              <a:gd name="T24" fmla="*/ 1562 w 1562"/>
              <a:gd name="T25" fmla="*/ 1491 h 1491"/>
              <a:gd name="T26" fmla="*/ 1562 w 1562"/>
              <a:gd name="T27" fmla="*/ 916 h 1491"/>
              <a:gd name="T28" fmla="*/ 1176 w 1562"/>
              <a:gd name="T29" fmla="*/ 466 h 1491"/>
              <a:gd name="T30" fmla="*/ 22 w 1562"/>
              <a:gd name="T31" fmla="*/ 1491 h 1491"/>
              <a:gd name="T32" fmla="*/ 22 w 1562"/>
              <a:gd name="T33" fmla="*/ 1491 h 1491"/>
              <a:gd name="T34" fmla="*/ 357 w 1562"/>
              <a:gd name="T35" fmla="*/ 1491 h 1491"/>
              <a:gd name="T36" fmla="*/ 357 w 1562"/>
              <a:gd name="T37" fmla="*/ 487 h 1491"/>
              <a:gd name="T38" fmla="*/ 22 w 1562"/>
              <a:gd name="T39" fmla="*/ 487 h 1491"/>
              <a:gd name="T40" fmla="*/ 22 w 1562"/>
              <a:gd name="T41" fmla="*/ 1491 h 1491"/>
              <a:gd name="T42" fmla="*/ 193 w 1562"/>
              <a:gd name="T43" fmla="*/ 0 h 1491"/>
              <a:gd name="T44" fmla="*/ 193 w 1562"/>
              <a:gd name="T45" fmla="*/ 0 h 1491"/>
              <a:gd name="T46" fmla="*/ 0 w 1562"/>
              <a:gd name="T47" fmla="*/ 178 h 1491"/>
              <a:gd name="T48" fmla="*/ 186 w 1562"/>
              <a:gd name="T49" fmla="*/ 347 h 1491"/>
              <a:gd name="T50" fmla="*/ 379 w 1562"/>
              <a:gd name="T51" fmla="*/ 178 h 1491"/>
              <a:gd name="T52" fmla="*/ 193 w 1562"/>
              <a:gd name="T53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62" h="1491">
                <a:moveTo>
                  <a:pt x="1176" y="466"/>
                </a:moveTo>
                <a:lnTo>
                  <a:pt x="1176" y="466"/>
                </a:lnTo>
                <a:cubicBezTo>
                  <a:pt x="990" y="466"/>
                  <a:pt x="916" y="562"/>
                  <a:pt x="871" y="636"/>
                </a:cubicBezTo>
                <a:lnTo>
                  <a:pt x="871" y="488"/>
                </a:lnTo>
                <a:lnTo>
                  <a:pt x="538" y="488"/>
                </a:lnTo>
                <a:cubicBezTo>
                  <a:pt x="545" y="584"/>
                  <a:pt x="538" y="1491"/>
                  <a:pt x="538" y="1491"/>
                </a:cubicBezTo>
                <a:lnTo>
                  <a:pt x="871" y="1491"/>
                </a:lnTo>
                <a:lnTo>
                  <a:pt x="871" y="931"/>
                </a:lnTo>
                <a:cubicBezTo>
                  <a:pt x="871" y="901"/>
                  <a:pt x="871" y="872"/>
                  <a:pt x="886" y="850"/>
                </a:cubicBezTo>
                <a:cubicBezTo>
                  <a:pt x="909" y="791"/>
                  <a:pt x="961" y="724"/>
                  <a:pt x="1057" y="724"/>
                </a:cubicBezTo>
                <a:cubicBezTo>
                  <a:pt x="1176" y="724"/>
                  <a:pt x="1228" y="820"/>
                  <a:pt x="1228" y="953"/>
                </a:cubicBezTo>
                <a:lnTo>
                  <a:pt x="1228" y="1491"/>
                </a:lnTo>
                <a:lnTo>
                  <a:pt x="1562" y="1491"/>
                </a:lnTo>
                <a:lnTo>
                  <a:pt x="1562" y="916"/>
                </a:lnTo>
                <a:cubicBezTo>
                  <a:pt x="1562" y="606"/>
                  <a:pt x="1398" y="466"/>
                  <a:pt x="1176" y="466"/>
                </a:cubicBezTo>
                <a:close/>
                <a:moveTo>
                  <a:pt x="22" y="1491"/>
                </a:moveTo>
                <a:lnTo>
                  <a:pt x="22" y="1491"/>
                </a:lnTo>
                <a:lnTo>
                  <a:pt x="357" y="1491"/>
                </a:lnTo>
                <a:lnTo>
                  <a:pt x="357" y="487"/>
                </a:lnTo>
                <a:lnTo>
                  <a:pt x="22" y="487"/>
                </a:lnTo>
                <a:lnTo>
                  <a:pt x="22" y="1491"/>
                </a:lnTo>
                <a:close/>
                <a:moveTo>
                  <a:pt x="193" y="0"/>
                </a:moveTo>
                <a:lnTo>
                  <a:pt x="193" y="0"/>
                </a:lnTo>
                <a:cubicBezTo>
                  <a:pt x="74" y="0"/>
                  <a:pt x="0" y="82"/>
                  <a:pt x="0" y="178"/>
                </a:cubicBezTo>
                <a:cubicBezTo>
                  <a:pt x="0" y="273"/>
                  <a:pt x="74" y="347"/>
                  <a:pt x="186" y="347"/>
                </a:cubicBezTo>
                <a:cubicBezTo>
                  <a:pt x="305" y="347"/>
                  <a:pt x="379" y="273"/>
                  <a:pt x="379" y="178"/>
                </a:cubicBezTo>
                <a:cubicBezTo>
                  <a:pt x="379" y="82"/>
                  <a:pt x="305" y="0"/>
                  <a:pt x="193" y="0"/>
                </a:cubicBezTo>
                <a:close/>
              </a:path>
            </a:pathLst>
          </a:custGeom>
          <a:solidFill>
            <a:schemeClr val="tx1">
              <a:alpha val="54902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1" name="Freeform 8"/>
          <p:cNvSpPr>
            <a:spLocks/>
          </p:cNvSpPr>
          <p:nvPr/>
        </p:nvSpPr>
        <p:spPr bwMode="auto">
          <a:xfrm>
            <a:off x="11661065" y="6399834"/>
            <a:ext cx="153964" cy="125761"/>
          </a:xfrm>
          <a:custGeom>
            <a:avLst/>
            <a:gdLst>
              <a:gd name="T0" fmla="*/ 1491 w 1690"/>
              <a:gd name="T1" fmla="*/ 223 h 1374"/>
              <a:gd name="T2" fmla="*/ 1491 w 1690"/>
              <a:gd name="T3" fmla="*/ 223 h 1374"/>
              <a:gd name="T4" fmla="*/ 1647 w 1690"/>
              <a:gd name="T5" fmla="*/ 30 h 1374"/>
              <a:gd name="T6" fmla="*/ 1424 w 1690"/>
              <a:gd name="T7" fmla="*/ 108 h 1374"/>
              <a:gd name="T8" fmla="*/ 1171 w 1690"/>
              <a:gd name="T9" fmla="*/ 0 h 1374"/>
              <a:gd name="T10" fmla="*/ 821 w 1690"/>
              <a:gd name="T11" fmla="*/ 356 h 1374"/>
              <a:gd name="T12" fmla="*/ 827 w 1690"/>
              <a:gd name="T13" fmla="*/ 428 h 1374"/>
              <a:gd name="T14" fmla="*/ 114 w 1690"/>
              <a:gd name="T15" fmla="*/ 66 h 1374"/>
              <a:gd name="T16" fmla="*/ 72 w 1690"/>
              <a:gd name="T17" fmla="*/ 241 h 1374"/>
              <a:gd name="T18" fmla="*/ 223 w 1690"/>
              <a:gd name="T19" fmla="*/ 530 h 1374"/>
              <a:gd name="T20" fmla="*/ 66 w 1690"/>
              <a:gd name="T21" fmla="*/ 488 h 1374"/>
              <a:gd name="T22" fmla="*/ 66 w 1690"/>
              <a:gd name="T23" fmla="*/ 494 h 1374"/>
              <a:gd name="T24" fmla="*/ 344 w 1690"/>
              <a:gd name="T25" fmla="*/ 832 h 1374"/>
              <a:gd name="T26" fmla="*/ 253 w 1690"/>
              <a:gd name="T27" fmla="*/ 844 h 1374"/>
              <a:gd name="T28" fmla="*/ 187 w 1690"/>
              <a:gd name="T29" fmla="*/ 838 h 1374"/>
              <a:gd name="T30" fmla="*/ 513 w 1690"/>
              <a:gd name="T31" fmla="*/ 1079 h 1374"/>
              <a:gd name="T32" fmla="*/ 78 w 1690"/>
              <a:gd name="T33" fmla="*/ 1230 h 1374"/>
              <a:gd name="T34" fmla="*/ 0 w 1690"/>
              <a:gd name="T35" fmla="*/ 1224 h 1374"/>
              <a:gd name="T36" fmla="*/ 525 w 1690"/>
              <a:gd name="T37" fmla="*/ 1374 h 1374"/>
              <a:gd name="T38" fmla="*/ 1521 w 1690"/>
              <a:gd name="T39" fmla="*/ 392 h 1374"/>
              <a:gd name="T40" fmla="*/ 1521 w 1690"/>
              <a:gd name="T41" fmla="*/ 344 h 1374"/>
              <a:gd name="T42" fmla="*/ 1690 w 1690"/>
              <a:gd name="T43" fmla="*/ 163 h 1374"/>
              <a:gd name="T44" fmla="*/ 1491 w 1690"/>
              <a:gd name="T45" fmla="*/ 223 h 1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90" h="1374">
                <a:moveTo>
                  <a:pt x="1491" y="223"/>
                </a:moveTo>
                <a:lnTo>
                  <a:pt x="1491" y="223"/>
                </a:lnTo>
                <a:cubicBezTo>
                  <a:pt x="1569" y="175"/>
                  <a:pt x="1617" y="108"/>
                  <a:pt x="1647" y="30"/>
                </a:cubicBezTo>
                <a:cubicBezTo>
                  <a:pt x="1581" y="66"/>
                  <a:pt x="1509" y="96"/>
                  <a:pt x="1424" y="108"/>
                </a:cubicBezTo>
                <a:cubicBezTo>
                  <a:pt x="1358" y="42"/>
                  <a:pt x="1273" y="0"/>
                  <a:pt x="1171" y="0"/>
                </a:cubicBezTo>
                <a:cubicBezTo>
                  <a:pt x="977" y="0"/>
                  <a:pt x="821" y="157"/>
                  <a:pt x="821" y="356"/>
                </a:cubicBezTo>
                <a:cubicBezTo>
                  <a:pt x="821" y="374"/>
                  <a:pt x="827" y="404"/>
                  <a:pt x="827" y="428"/>
                </a:cubicBezTo>
                <a:cubicBezTo>
                  <a:pt x="543" y="410"/>
                  <a:pt x="283" y="277"/>
                  <a:pt x="114" y="66"/>
                </a:cubicBezTo>
                <a:cubicBezTo>
                  <a:pt x="84" y="120"/>
                  <a:pt x="72" y="175"/>
                  <a:pt x="72" y="241"/>
                </a:cubicBezTo>
                <a:cubicBezTo>
                  <a:pt x="72" y="362"/>
                  <a:pt x="132" y="470"/>
                  <a:pt x="223" y="530"/>
                </a:cubicBezTo>
                <a:cubicBezTo>
                  <a:pt x="169" y="530"/>
                  <a:pt x="114" y="512"/>
                  <a:pt x="66" y="488"/>
                </a:cubicBezTo>
                <a:lnTo>
                  <a:pt x="66" y="494"/>
                </a:lnTo>
                <a:cubicBezTo>
                  <a:pt x="66" y="663"/>
                  <a:pt x="187" y="802"/>
                  <a:pt x="344" y="832"/>
                </a:cubicBezTo>
                <a:cubicBezTo>
                  <a:pt x="313" y="838"/>
                  <a:pt x="283" y="844"/>
                  <a:pt x="253" y="844"/>
                </a:cubicBezTo>
                <a:cubicBezTo>
                  <a:pt x="235" y="844"/>
                  <a:pt x="211" y="838"/>
                  <a:pt x="187" y="838"/>
                </a:cubicBezTo>
                <a:cubicBezTo>
                  <a:pt x="235" y="977"/>
                  <a:pt x="356" y="1073"/>
                  <a:pt x="513" y="1079"/>
                </a:cubicBezTo>
                <a:cubicBezTo>
                  <a:pt x="392" y="1170"/>
                  <a:pt x="241" y="1230"/>
                  <a:pt x="78" y="1230"/>
                </a:cubicBezTo>
                <a:cubicBezTo>
                  <a:pt x="54" y="1230"/>
                  <a:pt x="24" y="1230"/>
                  <a:pt x="0" y="1224"/>
                </a:cubicBezTo>
                <a:cubicBezTo>
                  <a:pt x="151" y="1326"/>
                  <a:pt x="338" y="1374"/>
                  <a:pt x="525" y="1374"/>
                </a:cubicBezTo>
                <a:cubicBezTo>
                  <a:pt x="1171" y="1374"/>
                  <a:pt x="1521" y="844"/>
                  <a:pt x="1521" y="392"/>
                </a:cubicBezTo>
                <a:lnTo>
                  <a:pt x="1521" y="344"/>
                </a:lnTo>
                <a:cubicBezTo>
                  <a:pt x="1587" y="295"/>
                  <a:pt x="1647" y="235"/>
                  <a:pt x="1690" y="163"/>
                </a:cubicBezTo>
                <a:cubicBezTo>
                  <a:pt x="1635" y="193"/>
                  <a:pt x="1569" y="211"/>
                  <a:pt x="1491" y="223"/>
                </a:cubicBezTo>
                <a:close/>
              </a:path>
            </a:pathLst>
          </a:custGeom>
          <a:solidFill>
            <a:schemeClr val="tx1">
              <a:alpha val="54902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2" name="Oval 21"/>
          <p:cNvSpPr/>
          <p:nvPr userDrawn="1"/>
        </p:nvSpPr>
        <p:spPr>
          <a:xfrm>
            <a:off x="11135232" y="6290644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67"/>
          </a:p>
        </p:txBody>
      </p:sp>
      <p:sp>
        <p:nvSpPr>
          <p:cNvPr id="23" name="Oval 22"/>
          <p:cNvSpPr/>
          <p:nvPr userDrawn="1"/>
        </p:nvSpPr>
        <p:spPr>
          <a:xfrm>
            <a:off x="10699019" y="6290644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67"/>
          </a:p>
        </p:txBody>
      </p:sp>
      <p:sp>
        <p:nvSpPr>
          <p:cNvPr id="24" name="Oval 23"/>
          <p:cNvSpPr/>
          <p:nvPr userDrawn="1"/>
        </p:nvSpPr>
        <p:spPr>
          <a:xfrm rot="10800000">
            <a:off x="11571445" y="6290644"/>
            <a:ext cx="333200" cy="333200"/>
          </a:xfrm>
          <a:prstGeom prst="ellipse">
            <a:avLst/>
          </a:prstGeom>
          <a:noFill/>
          <a:ln w="6350" cmpd="sng">
            <a:solidFill>
              <a:srgbClr val="BFBFB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67"/>
          </a:p>
        </p:txBody>
      </p:sp>
      <p:sp>
        <p:nvSpPr>
          <p:cNvPr id="18" name="Rectangle 17">
            <a:hlinkClick r:id="rId59"/>
          </p:cNvPr>
          <p:cNvSpPr/>
          <p:nvPr userDrawn="1"/>
        </p:nvSpPr>
        <p:spPr>
          <a:xfrm>
            <a:off x="10658932" y="6254517"/>
            <a:ext cx="402336" cy="402336"/>
          </a:xfrm>
          <a:prstGeom prst="rec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hlinkClick r:id="rId60"/>
          </p:cNvPr>
          <p:cNvSpPr/>
          <p:nvPr userDrawn="1"/>
        </p:nvSpPr>
        <p:spPr>
          <a:xfrm>
            <a:off x="11092939" y="6254517"/>
            <a:ext cx="402336" cy="402336"/>
          </a:xfrm>
          <a:prstGeom prst="rec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hlinkClick r:id="rId61"/>
          </p:cNvPr>
          <p:cNvSpPr/>
          <p:nvPr userDrawn="1"/>
        </p:nvSpPr>
        <p:spPr>
          <a:xfrm>
            <a:off x="11536877" y="6254517"/>
            <a:ext cx="402336" cy="402336"/>
          </a:xfrm>
          <a:prstGeom prst="rec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ction Button: Forward or Next 26">
            <a:hlinkClick r:id="" action="ppaction://hlinkshowjump?jump=nextslide" highlightClick="1"/>
          </p:cNvPr>
          <p:cNvSpPr/>
          <p:nvPr userDrawn="1"/>
        </p:nvSpPr>
        <p:spPr>
          <a:xfrm>
            <a:off x="1127078" y="6259096"/>
            <a:ext cx="402336" cy="402336"/>
          </a:xfrm>
          <a:prstGeom prst="actionButtonForwardNext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8" name="Action Button: Back or Previous 27">
            <a:hlinkClick r:id="" action="ppaction://hlinkshowjump?jump=previousslide" highlightClick="1"/>
          </p:cNvPr>
          <p:cNvSpPr/>
          <p:nvPr userDrawn="1"/>
        </p:nvSpPr>
        <p:spPr>
          <a:xfrm>
            <a:off x="249959" y="6251322"/>
            <a:ext cx="402336" cy="402336"/>
          </a:xfrm>
          <a:prstGeom prst="actionButtonBackPrevious">
            <a:avLst/>
          </a:prstGeom>
          <a:solidFill>
            <a:srgbClr val="00CAC5">
              <a:alpha val="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11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752" r:id="rId13"/>
    <p:sldLayoutId id="2147483753" r:id="rId14"/>
    <p:sldLayoutId id="2147483754" r:id="rId15"/>
    <p:sldLayoutId id="2147483755" r:id="rId16"/>
    <p:sldLayoutId id="2147483774" r:id="rId17"/>
    <p:sldLayoutId id="2147483756" r:id="rId18"/>
    <p:sldLayoutId id="2147483775" r:id="rId19"/>
    <p:sldLayoutId id="2147483757" r:id="rId20"/>
    <p:sldLayoutId id="2147483776" r:id="rId21"/>
    <p:sldLayoutId id="2147483758" r:id="rId22"/>
    <p:sldLayoutId id="2147483777" r:id="rId23"/>
    <p:sldLayoutId id="2147483759" r:id="rId24"/>
    <p:sldLayoutId id="2147483778" r:id="rId25"/>
    <p:sldLayoutId id="2147483760" r:id="rId26"/>
    <p:sldLayoutId id="2147483779" r:id="rId27"/>
    <p:sldLayoutId id="2147483761" r:id="rId28"/>
    <p:sldLayoutId id="2147483780" r:id="rId29"/>
    <p:sldLayoutId id="2147483762" r:id="rId30"/>
    <p:sldLayoutId id="2147483781" r:id="rId31"/>
    <p:sldLayoutId id="2147483763" r:id="rId32"/>
    <p:sldLayoutId id="2147483782" r:id="rId33"/>
    <p:sldLayoutId id="2147483764" r:id="rId34"/>
    <p:sldLayoutId id="2147483783" r:id="rId35"/>
    <p:sldLayoutId id="2147483765" r:id="rId36"/>
    <p:sldLayoutId id="2147483784" r:id="rId37"/>
    <p:sldLayoutId id="2147483785" r:id="rId38"/>
    <p:sldLayoutId id="2147483766" r:id="rId39"/>
    <p:sldLayoutId id="2147483768" r:id="rId40"/>
    <p:sldLayoutId id="2147483786" r:id="rId41"/>
    <p:sldLayoutId id="2147483788" r:id="rId42"/>
    <p:sldLayoutId id="2147483769" r:id="rId43"/>
    <p:sldLayoutId id="2147483767" r:id="rId44"/>
    <p:sldLayoutId id="2147483787" r:id="rId45"/>
    <p:sldLayoutId id="2147483771" r:id="rId46"/>
    <p:sldLayoutId id="2147483773" r:id="rId47"/>
    <p:sldLayoutId id="2147483792" r:id="rId48"/>
    <p:sldLayoutId id="2147483793" r:id="rId49"/>
    <p:sldLayoutId id="2147483794" r:id="rId50"/>
    <p:sldLayoutId id="2147483795" r:id="rId51"/>
    <p:sldLayoutId id="2147483796" r:id="rId52"/>
    <p:sldLayoutId id="2147483797" r:id="rId53"/>
    <p:sldLayoutId id="2147483798" r:id="rId54"/>
    <p:sldLayoutId id="2147483842" r:id="rId55"/>
    <p:sldLayoutId id="2147483841" r:id="rId56"/>
    <p:sldLayoutId id="2147483843" r:id="rId5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1219170" rtl="0" eaLnBrk="1" latinLnBrk="0" hangingPunct="1">
        <a:lnSpc>
          <a:spcPct val="86000"/>
        </a:lnSpc>
        <a:spcBef>
          <a:spcPct val="0"/>
        </a:spcBef>
        <a:buNone/>
        <a:defRPr sz="2800" kern="800" spc="-53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2000" kern="800" spc="-13">
          <a:solidFill>
            <a:schemeClr val="tx1"/>
          </a:solidFill>
          <a:latin typeface="+mn-lt"/>
          <a:ea typeface="+mn-ea"/>
          <a:cs typeface="+mn-cs"/>
        </a:defRPr>
      </a:lvl1pPr>
      <a:lvl2pPr marL="459306" indent="-230712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800">
          <a:solidFill>
            <a:schemeClr val="tx1"/>
          </a:solidFill>
          <a:latin typeface="+mn-lt"/>
          <a:ea typeface="+mn-ea"/>
          <a:cs typeface="+mn-cs"/>
        </a:defRPr>
      </a:lvl2pPr>
      <a:lvl3pPr marL="687900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600" kern="800">
          <a:solidFill>
            <a:schemeClr val="tx1"/>
          </a:solidFill>
          <a:latin typeface="+mn-lt"/>
          <a:ea typeface="+mn-ea"/>
          <a:cs typeface="+mn-cs"/>
        </a:defRPr>
      </a:lvl3pPr>
      <a:lvl4pPr marL="916494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–"/>
        <a:defRPr sz="1600" kern="800">
          <a:solidFill>
            <a:schemeClr val="tx1"/>
          </a:solidFill>
          <a:latin typeface="+mn-lt"/>
          <a:ea typeface="+mn-ea"/>
          <a:cs typeface="+mn-cs"/>
        </a:defRPr>
      </a:lvl4pPr>
      <a:lvl5pPr marL="1145089" indent="-228594" algn="l" defTabSz="121917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»"/>
        <a:defRPr sz="1600" kern="8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103029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 smtClean="0"/>
              <a:t>amet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1507864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01</a:t>
            </a:r>
            <a:endParaRPr lang="en-US" sz="3600" dirty="0"/>
          </a:p>
        </p:txBody>
      </p:sp>
      <p:sp>
        <p:nvSpPr>
          <p:cNvPr id="27" name="Rectangle 26"/>
          <p:cNvSpPr/>
          <p:nvPr/>
        </p:nvSpPr>
        <p:spPr>
          <a:xfrm>
            <a:off x="4537666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Adipiscing</a:t>
            </a:r>
            <a:r>
              <a:rPr lang="en-US" sz="1400" dirty="0" smtClean="0"/>
              <a:t> </a:t>
            </a:r>
            <a:r>
              <a:rPr lang="en-US" sz="1400" dirty="0" err="1" smtClean="0"/>
              <a:t>elit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</a:t>
            </a:r>
            <a:r>
              <a:rPr lang="en-US" sz="1400" dirty="0" err="1" smtClean="0"/>
              <a:t>aliquam</a:t>
            </a:r>
            <a:r>
              <a:rPr lang="en-US" sz="1400" dirty="0" smtClean="0"/>
              <a:t> </a:t>
            </a:r>
            <a:r>
              <a:rPr lang="en-US" sz="1400" dirty="0" err="1" smtClean="0"/>
              <a:t>lacinia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3942501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02</a:t>
            </a:r>
            <a:endParaRPr lang="en-US" sz="3600" dirty="0"/>
          </a:p>
        </p:txBody>
      </p:sp>
      <p:sp>
        <p:nvSpPr>
          <p:cNvPr id="29" name="Rectangle 28"/>
          <p:cNvSpPr/>
          <p:nvPr/>
        </p:nvSpPr>
        <p:spPr>
          <a:xfrm>
            <a:off x="6972303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Phasellus</a:t>
            </a:r>
            <a:r>
              <a:rPr lang="en-US" sz="1400" dirty="0" smtClean="0"/>
              <a:t> </a:t>
            </a:r>
            <a:r>
              <a:rPr lang="en-US" sz="1400" dirty="0"/>
              <a:t>et </a:t>
            </a:r>
            <a:r>
              <a:rPr lang="en-US" sz="1400" dirty="0" err="1" smtClean="0"/>
              <a:t>uno</a:t>
            </a:r>
            <a:r>
              <a:rPr lang="en-US" sz="1400" dirty="0" smtClean="0"/>
              <a:t> </a:t>
            </a:r>
            <a:r>
              <a:rPr lang="en-US" sz="1400" dirty="0" err="1" smtClean="0"/>
              <a:t>rutrum</a:t>
            </a:r>
            <a:r>
              <a:rPr lang="en-US" sz="1400" dirty="0" smtClean="0"/>
              <a:t> </a:t>
            </a:r>
            <a:r>
              <a:rPr lang="en-US" sz="1400" dirty="0" err="1" smtClean="0"/>
              <a:t>tellus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6377138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03</a:t>
            </a:r>
            <a:endParaRPr lang="en-US" sz="3600" dirty="0"/>
          </a:p>
        </p:txBody>
      </p:sp>
      <p:sp>
        <p:nvSpPr>
          <p:cNvPr id="31" name="Rectangle 30"/>
          <p:cNvSpPr/>
          <p:nvPr/>
        </p:nvSpPr>
        <p:spPr>
          <a:xfrm>
            <a:off x="9406941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 smtClean="0"/>
              <a:t>amet</a:t>
            </a:r>
            <a:endParaRPr lang="en-US" sz="1400" dirty="0"/>
          </a:p>
        </p:txBody>
      </p:sp>
      <p:sp>
        <p:nvSpPr>
          <p:cNvPr id="32" name="Rectangle 31"/>
          <p:cNvSpPr/>
          <p:nvPr/>
        </p:nvSpPr>
        <p:spPr>
          <a:xfrm>
            <a:off x="8811776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04</a:t>
            </a:r>
            <a:endParaRPr lang="en-US" sz="3600" dirty="0"/>
          </a:p>
        </p:txBody>
      </p:sp>
      <p:sp>
        <p:nvSpPr>
          <p:cNvPr id="35" name="Title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des 4 points en bas</a:t>
            </a:r>
            <a:endParaRPr lang="en-US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Les 8 </a:t>
            </a:r>
            <a:r>
              <a:rPr lang="en-US" dirty="0" err="1" smtClean="0"/>
              <a:t>éléments</a:t>
            </a:r>
            <a:r>
              <a:rPr lang="en-US" dirty="0" smtClean="0"/>
              <a:t> un après </a:t>
            </a:r>
            <a:r>
              <a:rPr lang="en-US" dirty="0" err="1" smtClean="0"/>
              <a:t>l’autre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</a:t>
            </a:r>
            <a:r>
              <a:rPr lang="en-US" dirty="0" err="1" smtClean="0"/>
              <a:t>numéro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la </a:t>
            </a:r>
            <a:r>
              <a:rPr lang="en-US" dirty="0" err="1" smtClean="0"/>
              <a:t>fois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956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1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1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1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103029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 smtClean="0"/>
              <a:t>amet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1507864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01</a:t>
            </a:r>
            <a:endParaRPr lang="en-US" sz="3600" dirty="0"/>
          </a:p>
        </p:txBody>
      </p:sp>
      <p:sp>
        <p:nvSpPr>
          <p:cNvPr id="27" name="Rectangle 26"/>
          <p:cNvSpPr/>
          <p:nvPr/>
        </p:nvSpPr>
        <p:spPr>
          <a:xfrm>
            <a:off x="4537666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Adipiscing</a:t>
            </a:r>
            <a:r>
              <a:rPr lang="en-US" sz="1400" dirty="0" smtClean="0"/>
              <a:t> </a:t>
            </a:r>
            <a:r>
              <a:rPr lang="en-US" sz="1400" dirty="0" err="1" smtClean="0"/>
              <a:t>elit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</a:t>
            </a:r>
            <a:r>
              <a:rPr lang="en-US" sz="1400" dirty="0" err="1" smtClean="0"/>
              <a:t>aliquam</a:t>
            </a:r>
            <a:r>
              <a:rPr lang="en-US" sz="1400" dirty="0" smtClean="0"/>
              <a:t> </a:t>
            </a:r>
            <a:r>
              <a:rPr lang="en-US" sz="1400" dirty="0" err="1" smtClean="0"/>
              <a:t>lacinia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3942501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02</a:t>
            </a:r>
            <a:endParaRPr lang="en-US" sz="3600" dirty="0"/>
          </a:p>
        </p:txBody>
      </p:sp>
      <p:sp>
        <p:nvSpPr>
          <p:cNvPr id="29" name="Rectangle 28"/>
          <p:cNvSpPr/>
          <p:nvPr/>
        </p:nvSpPr>
        <p:spPr>
          <a:xfrm>
            <a:off x="6972303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Phasellus</a:t>
            </a:r>
            <a:r>
              <a:rPr lang="en-US" sz="1400" dirty="0" smtClean="0"/>
              <a:t> </a:t>
            </a:r>
            <a:r>
              <a:rPr lang="en-US" sz="1400" dirty="0"/>
              <a:t>et </a:t>
            </a:r>
            <a:r>
              <a:rPr lang="en-US" sz="1400" dirty="0" err="1" smtClean="0"/>
              <a:t>uno</a:t>
            </a:r>
            <a:r>
              <a:rPr lang="en-US" sz="1400" dirty="0" smtClean="0"/>
              <a:t> </a:t>
            </a:r>
            <a:r>
              <a:rPr lang="en-US" sz="1400" dirty="0" err="1" smtClean="0"/>
              <a:t>rutrum</a:t>
            </a:r>
            <a:r>
              <a:rPr lang="en-US" sz="1400" dirty="0" smtClean="0"/>
              <a:t> </a:t>
            </a:r>
            <a:r>
              <a:rPr lang="en-US" sz="1400" dirty="0" err="1" smtClean="0"/>
              <a:t>tellus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6377138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03</a:t>
            </a:r>
            <a:endParaRPr lang="en-US" sz="3600" dirty="0"/>
          </a:p>
        </p:txBody>
      </p:sp>
      <p:sp>
        <p:nvSpPr>
          <p:cNvPr id="31" name="Rectangle 30"/>
          <p:cNvSpPr/>
          <p:nvPr/>
        </p:nvSpPr>
        <p:spPr>
          <a:xfrm>
            <a:off x="9406941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 smtClean="0"/>
              <a:t>amet</a:t>
            </a:r>
            <a:endParaRPr lang="en-US" sz="1400" dirty="0"/>
          </a:p>
        </p:txBody>
      </p:sp>
      <p:sp>
        <p:nvSpPr>
          <p:cNvPr id="32" name="Rectangle 31"/>
          <p:cNvSpPr/>
          <p:nvPr/>
        </p:nvSpPr>
        <p:spPr>
          <a:xfrm>
            <a:off x="8811776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04</a:t>
            </a:r>
            <a:endParaRPr lang="en-US" sz="3600" dirty="0"/>
          </a:p>
        </p:txBody>
      </p:sp>
      <p:sp>
        <p:nvSpPr>
          <p:cNvPr id="35" name="Title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des 4 points en bas</a:t>
            </a:r>
            <a:endParaRPr lang="en-US" dirty="0"/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Les 8 </a:t>
            </a:r>
            <a:r>
              <a:rPr lang="en-US" dirty="0" err="1" smtClean="0"/>
              <a:t>éléments</a:t>
            </a:r>
            <a:r>
              <a:rPr lang="en-US" dirty="0" smtClean="0"/>
              <a:t> un après </a:t>
            </a:r>
            <a:r>
              <a:rPr lang="en-US" dirty="0" err="1" smtClean="0"/>
              <a:t>l’autre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</a:t>
            </a:r>
            <a:r>
              <a:rPr lang="en-US" dirty="0" err="1" smtClean="0"/>
              <a:t>numéro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la </a:t>
            </a:r>
            <a:r>
              <a:rPr lang="en-US" dirty="0" err="1" smtClean="0"/>
              <a:t>fois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94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</a:t>
            </a:r>
            <a:r>
              <a:rPr lang="en-US" dirty="0" err="1" smtClean="0"/>
              <a:t>sur</a:t>
            </a:r>
            <a:r>
              <a:rPr lang="en-US" dirty="0" smtClean="0"/>
              <a:t> les demi </a:t>
            </a:r>
            <a:r>
              <a:rPr lang="en-US" dirty="0" err="1" smtClean="0"/>
              <a:t>cercles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777113" y="1880828"/>
            <a:ext cx="2160240" cy="2160240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>
            <a:off x="177824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937353" y="1880828"/>
            <a:ext cx="2160240" cy="2160240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/>
          <p:cNvSpPr/>
          <p:nvPr/>
        </p:nvSpPr>
        <p:spPr>
          <a:xfrm rot="10800000">
            <a:off x="393848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096663" y="1880828"/>
            <a:ext cx="2160240" cy="2160240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/>
          <p:nvPr/>
        </p:nvSpPr>
        <p:spPr>
          <a:xfrm>
            <a:off x="609779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256903" y="1880828"/>
            <a:ext cx="2160240" cy="2160240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/>
          <p:cNvSpPr/>
          <p:nvPr/>
        </p:nvSpPr>
        <p:spPr>
          <a:xfrm rot="10800000">
            <a:off x="825803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643209" y="2132857"/>
            <a:ext cx="747904" cy="747904"/>
            <a:chOff x="6207761" y="7121628"/>
            <a:chExt cx="837455" cy="837453"/>
          </a:xfrm>
        </p:grpSpPr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6207761" y="7121628"/>
              <a:ext cx="837455" cy="8374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5"/>
            <p:cNvSpPr>
              <a:spLocks noEditPoints="1"/>
            </p:cNvSpPr>
            <p:nvPr/>
          </p:nvSpPr>
          <p:spPr bwMode="auto">
            <a:xfrm>
              <a:off x="6365307" y="7326026"/>
              <a:ext cx="521359" cy="428672"/>
            </a:xfrm>
            <a:custGeom>
              <a:avLst/>
              <a:gdLst>
                <a:gd name="T0" fmla="*/ 414 w 444"/>
                <a:gd name="T1" fmla="*/ 172 h 365"/>
                <a:gd name="T2" fmla="*/ 392 w 444"/>
                <a:gd name="T3" fmla="*/ 0 h 365"/>
                <a:gd name="T4" fmla="*/ 0 w 444"/>
                <a:gd name="T5" fmla="*/ 22 h 365"/>
                <a:gd name="T6" fmla="*/ 22 w 444"/>
                <a:gd name="T7" fmla="*/ 283 h 365"/>
                <a:gd name="T8" fmla="*/ 144 w 444"/>
                <a:gd name="T9" fmla="*/ 355 h 365"/>
                <a:gd name="T10" fmla="*/ 118 w 444"/>
                <a:gd name="T11" fmla="*/ 360 h 365"/>
                <a:gd name="T12" fmla="*/ 291 w 444"/>
                <a:gd name="T13" fmla="*/ 365 h 365"/>
                <a:gd name="T14" fmla="*/ 291 w 444"/>
                <a:gd name="T15" fmla="*/ 355 h 365"/>
                <a:gd name="T16" fmla="*/ 254 w 444"/>
                <a:gd name="T17" fmla="*/ 283 h 365"/>
                <a:gd name="T18" fmla="*/ 326 w 444"/>
                <a:gd name="T19" fmla="*/ 348 h 365"/>
                <a:gd name="T20" fmla="*/ 427 w 444"/>
                <a:gd name="T21" fmla="*/ 365 h 365"/>
                <a:gd name="T22" fmla="*/ 444 w 444"/>
                <a:gd name="T23" fmla="*/ 189 h 365"/>
                <a:gd name="T24" fmla="*/ 10 w 444"/>
                <a:gd name="T25" fmla="*/ 22 h 365"/>
                <a:gd name="T26" fmla="*/ 392 w 444"/>
                <a:gd name="T27" fmla="*/ 9 h 365"/>
                <a:gd name="T28" fmla="*/ 404 w 444"/>
                <a:gd name="T29" fmla="*/ 36 h 365"/>
                <a:gd name="T30" fmla="*/ 10 w 444"/>
                <a:gd name="T31" fmla="*/ 22 h 365"/>
                <a:gd name="T32" fmla="*/ 158 w 444"/>
                <a:gd name="T33" fmla="*/ 355 h 365"/>
                <a:gd name="T34" fmla="*/ 245 w 444"/>
                <a:gd name="T35" fmla="*/ 283 h 365"/>
                <a:gd name="T36" fmla="*/ 259 w 444"/>
                <a:gd name="T37" fmla="*/ 355 h 365"/>
                <a:gd name="T38" fmla="*/ 22 w 444"/>
                <a:gd name="T39" fmla="*/ 273 h 365"/>
                <a:gd name="T40" fmla="*/ 10 w 444"/>
                <a:gd name="T41" fmla="*/ 247 h 365"/>
                <a:gd name="T42" fmla="*/ 326 w 444"/>
                <a:gd name="T43" fmla="*/ 273 h 365"/>
                <a:gd name="T44" fmla="*/ 326 w 444"/>
                <a:gd name="T45" fmla="*/ 237 h 365"/>
                <a:gd name="T46" fmla="*/ 10 w 444"/>
                <a:gd name="T47" fmla="*/ 45 h 365"/>
                <a:gd name="T48" fmla="*/ 404 w 444"/>
                <a:gd name="T49" fmla="*/ 172 h 365"/>
                <a:gd name="T50" fmla="*/ 326 w 444"/>
                <a:gd name="T51" fmla="*/ 189 h 365"/>
                <a:gd name="T52" fmla="*/ 427 w 444"/>
                <a:gd name="T53" fmla="*/ 355 h 365"/>
                <a:gd name="T54" fmla="*/ 336 w 444"/>
                <a:gd name="T55" fmla="*/ 348 h 365"/>
                <a:gd name="T56" fmla="*/ 434 w 444"/>
                <a:gd name="T57" fmla="*/ 339 h 365"/>
                <a:gd name="T58" fmla="*/ 434 w 444"/>
                <a:gd name="T59" fmla="*/ 329 h 365"/>
                <a:gd name="T60" fmla="*/ 336 w 444"/>
                <a:gd name="T61" fmla="*/ 205 h 365"/>
                <a:gd name="T62" fmla="*/ 434 w 444"/>
                <a:gd name="T63" fmla="*/ 329 h 365"/>
                <a:gd name="T64" fmla="*/ 336 w 444"/>
                <a:gd name="T65" fmla="*/ 196 h 365"/>
                <a:gd name="T66" fmla="*/ 343 w 444"/>
                <a:gd name="T67" fmla="*/ 181 h 365"/>
                <a:gd name="T68" fmla="*/ 434 w 444"/>
                <a:gd name="T69" fmla="*/ 18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4" h="365">
                  <a:moveTo>
                    <a:pt x="427" y="172"/>
                  </a:moveTo>
                  <a:cubicBezTo>
                    <a:pt x="414" y="172"/>
                    <a:pt x="414" y="172"/>
                    <a:pt x="414" y="172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4" y="10"/>
                    <a:pt x="404" y="0"/>
                    <a:pt x="39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73"/>
                    <a:pt x="10" y="283"/>
                    <a:pt x="22" y="283"/>
                  </a:cubicBezTo>
                  <a:cubicBezTo>
                    <a:pt x="163" y="283"/>
                    <a:pt x="163" y="283"/>
                    <a:pt x="163" y="283"/>
                  </a:cubicBezTo>
                  <a:cubicBezTo>
                    <a:pt x="161" y="319"/>
                    <a:pt x="154" y="355"/>
                    <a:pt x="144" y="355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20" y="355"/>
                    <a:pt x="118" y="358"/>
                    <a:pt x="118" y="360"/>
                  </a:cubicBezTo>
                  <a:cubicBezTo>
                    <a:pt x="118" y="363"/>
                    <a:pt x="120" y="365"/>
                    <a:pt x="123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4" y="365"/>
                    <a:pt x="296" y="363"/>
                    <a:pt x="296" y="360"/>
                  </a:cubicBezTo>
                  <a:cubicBezTo>
                    <a:pt x="296" y="358"/>
                    <a:pt x="294" y="355"/>
                    <a:pt x="291" y="355"/>
                  </a:cubicBezTo>
                  <a:cubicBezTo>
                    <a:pt x="273" y="355"/>
                    <a:pt x="273" y="355"/>
                    <a:pt x="273" y="355"/>
                  </a:cubicBezTo>
                  <a:cubicBezTo>
                    <a:pt x="264" y="355"/>
                    <a:pt x="256" y="319"/>
                    <a:pt x="254" y="283"/>
                  </a:cubicBezTo>
                  <a:cubicBezTo>
                    <a:pt x="326" y="283"/>
                    <a:pt x="326" y="283"/>
                    <a:pt x="326" y="283"/>
                  </a:cubicBezTo>
                  <a:cubicBezTo>
                    <a:pt x="326" y="348"/>
                    <a:pt x="326" y="348"/>
                    <a:pt x="326" y="348"/>
                  </a:cubicBezTo>
                  <a:cubicBezTo>
                    <a:pt x="326" y="357"/>
                    <a:pt x="334" y="365"/>
                    <a:pt x="343" y="365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36" y="365"/>
                    <a:pt x="444" y="357"/>
                    <a:pt x="444" y="348"/>
                  </a:cubicBezTo>
                  <a:cubicBezTo>
                    <a:pt x="444" y="189"/>
                    <a:pt x="444" y="189"/>
                    <a:pt x="444" y="189"/>
                  </a:cubicBezTo>
                  <a:cubicBezTo>
                    <a:pt x="444" y="179"/>
                    <a:pt x="436" y="172"/>
                    <a:pt x="427" y="172"/>
                  </a:cubicBezTo>
                  <a:close/>
                  <a:moveTo>
                    <a:pt x="10" y="22"/>
                  </a:moveTo>
                  <a:cubicBezTo>
                    <a:pt x="10" y="15"/>
                    <a:pt x="15" y="9"/>
                    <a:pt x="22" y="9"/>
                  </a:cubicBezTo>
                  <a:cubicBezTo>
                    <a:pt x="392" y="9"/>
                    <a:pt x="392" y="9"/>
                    <a:pt x="392" y="9"/>
                  </a:cubicBezTo>
                  <a:cubicBezTo>
                    <a:pt x="399" y="9"/>
                    <a:pt x="404" y="15"/>
                    <a:pt x="404" y="22"/>
                  </a:cubicBezTo>
                  <a:cubicBezTo>
                    <a:pt x="404" y="36"/>
                    <a:pt x="404" y="36"/>
                    <a:pt x="404" y="36"/>
                  </a:cubicBezTo>
                  <a:cubicBezTo>
                    <a:pt x="10" y="36"/>
                    <a:pt x="10" y="36"/>
                    <a:pt x="10" y="36"/>
                  </a:cubicBezTo>
                  <a:lnTo>
                    <a:pt x="10" y="22"/>
                  </a:lnTo>
                  <a:close/>
                  <a:moveTo>
                    <a:pt x="259" y="355"/>
                  </a:moveTo>
                  <a:cubicBezTo>
                    <a:pt x="158" y="355"/>
                    <a:pt x="158" y="355"/>
                    <a:pt x="158" y="355"/>
                  </a:cubicBezTo>
                  <a:cubicBezTo>
                    <a:pt x="169" y="338"/>
                    <a:pt x="172" y="301"/>
                    <a:pt x="172" y="283"/>
                  </a:cubicBezTo>
                  <a:cubicBezTo>
                    <a:pt x="245" y="283"/>
                    <a:pt x="245" y="283"/>
                    <a:pt x="245" y="283"/>
                  </a:cubicBezTo>
                  <a:cubicBezTo>
                    <a:pt x="245" y="290"/>
                    <a:pt x="246" y="305"/>
                    <a:pt x="249" y="320"/>
                  </a:cubicBezTo>
                  <a:cubicBezTo>
                    <a:pt x="251" y="336"/>
                    <a:pt x="255" y="348"/>
                    <a:pt x="259" y="355"/>
                  </a:cubicBezTo>
                  <a:close/>
                  <a:moveTo>
                    <a:pt x="326" y="273"/>
                  </a:moveTo>
                  <a:cubicBezTo>
                    <a:pt x="22" y="273"/>
                    <a:pt x="22" y="273"/>
                    <a:pt x="22" y="273"/>
                  </a:cubicBezTo>
                  <a:cubicBezTo>
                    <a:pt x="15" y="273"/>
                    <a:pt x="10" y="268"/>
                    <a:pt x="10" y="261"/>
                  </a:cubicBezTo>
                  <a:cubicBezTo>
                    <a:pt x="10" y="247"/>
                    <a:pt x="10" y="247"/>
                    <a:pt x="10" y="247"/>
                  </a:cubicBezTo>
                  <a:cubicBezTo>
                    <a:pt x="326" y="247"/>
                    <a:pt x="326" y="247"/>
                    <a:pt x="326" y="247"/>
                  </a:cubicBezTo>
                  <a:lnTo>
                    <a:pt x="326" y="273"/>
                  </a:lnTo>
                  <a:close/>
                  <a:moveTo>
                    <a:pt x="326" y="189"/>
                  </a:moveTo>
                  <a:cubicBezTo>
                    <a:pt x="326" y="237"/>
                    <a:pt x="326" y="237"/>
                    <a:pt x="326" y="237"/>
                  </a:cubicBezTo>
                  <a:cubicBezTo>
                    <a:pt x="10" y="237"/>
                    <a:pt x="10" y="237"/>
                    <a:pt x="10" y="237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404" y="45"/>
                    <a:pt x="404" y="45"/>
                    <a:pt x="404" y="45"/>
                  </a:cubicBezTo>
                  <a:cubicBezTo>
                    <a:pt x="404" y="172"/>
                    <a:pt x="404" y="172"/>
                    <a:pt x="404" y="172"/>
                  </a:cubicBezTo>
                  <a:cubicBezTo>
                    <a:pt x="343" y="172"/>
                    <a:pt x="343" y="172"/>
                    <a:pt x="343" y="172"/>
                  </a:cubicBezTo>
                  <a:cubicBezTo>
                    <a:pt x="334" y="172"/>
                    <a:pt x="326" y="179"/>
                    <a:pt x="326" y="189"/>
                  </a:cubicBezTo>
                  <a:close/>
                  <a:moveTo>
                    <a:pt x="434" y="348"/>
                  </a:moveTo>
                  <a:cubicBezTo>
                    <a:pt x="434" y="352"/>
                    <a:pt x="431" y="355"/>
                    <a:pt x="427" y="355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39" y="355"/>
                    <a:pt x="336" y="352"/>
                    <a:pt x="336" y="348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434" y="339"/>
                    <a:pt x="434" y="339"/>
                    <a:pt x="434" y="339"/>
                  </a:cubicBezTo>
                  <a:lnTo>
                    <a:pt x="434" y="348"/>
                  </a:lnTo>
                  <a:close/>
                  <a:moveTo>
                    <a:pt x="434" y="329"/>
                  </a:moveTo>
                  <a:cubicBezTo>
                    <a:pt x="336" y="329"/>
                    <a:pt x="336" y="329"/>
                    <a:pt x="336" y="329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434" y="205"/>
                    <a:pt x="434" y="205"/>
                    <a:pt x="434" y="205"/>
                  </a:cubicBezTo>
                  <a:lnTo>
                    <a:pt x="434" y="329"/>
                  </a:lnTo>
                  <a:close/>
                  <a:moveTo>
                    <a:pt x="434" y="196"/>
                  </a:moveTo>
                  <a:cubicBezTo>
                    <a:pt x="336" y="196"/>
                    <a:pt x="336" y="196"/>
                    <a:pt x="336" y="196"/>
                  </a:cubicBezTo>
                  <a:cubicBezTo>
                    <a:pt x="336" y="189"/>
                    <a:pt x="336" y="189"/>
                    <a:pt x="336" y="189"/>
                  </a:cubicBezTo>
                  <a:cubicBezTo>
                    <a:pt x="336" y="184"/>
                    <a:pt x="339" y="181"/>
                    <a:pt x="343" y="181"/>
                  </a:cubicBezTo>
                  <a:cubicBezTo>
                    <a:pt x="427" y="181"/>
                    <a:pt x="427" y="181"/>
                    <a:pt x="427" y="181"/>
                  </a:cubicBezTo>
                  <a:cubicBezTo>
                    <a:pt x="431" y="181"/>
                    <a:pt x="434" y="184"/>
                    <a:pt x="434" y="189"/>
                  </a:cubicBezTo>
                  <a:lnTo>
                    <a:pt x="434" y="1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03141" y="2132853"/>
            <a:ext cx="747904" cy="747904"/>
            <a:chOff x="7202762" y="7121642"/>
            <a:chExt cx="837454" cy="837455"/>
          </a:xfrm>
        </p:grpSpPr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7202762" y="7121642"/>
              <a:ext cx="837454" cy="83745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5"/>
            <p:cNvSpPr>
              <a:spLocks noEditPoints="1"/>
            </p:cNvSpPr>
            <p:nvPr/>
          </p:nvSpPr>
          <p:spPr bwMode="auto">
            <a:xfrm>
              <a:off x="7402870" y="7309146"/>
              <a:ext cx="436570" cy="463435"/>
            </a:xfrm>
            <a:custGeom>
              <a:avLst/>
              <a:gdLst>
                <a:gd name="T0" fmla="*/ 417 w 554"/>
                <a:gd name="T1" fmla="*/ 228 h 588"/>
                <a:gd name="T2" fmla="*/ 368 w 554"/>
                <a:gd name="T3" fmla="*/ 128 h 588"/>
                <a:gd name="T4" fmla="*/ 390 w 554"/>
                <a:gd name="T5" fmla="*/ 69 h 588"/>
                <a:gd name="T6" fmla="*/ 397 w 554"/>
                <a:gd name="T7" fmla="*/ 7 h 588"/>
                <a:gd name="T8" fmla="*/ 158 w 554"/>
                <a:gd name="T9" fmla="*/ 0 h 588"/>
                <a:gd name="T10" fmla="*/ 151 w 554"/>
                <a:gd name="T11" fmla="*/ 62 h 588"/>
                <a:gd name="T12" fmla="*/ 186 w 554"/>
                <a:gd name="T13" fmla="*/ 69 h 588"/>
                <a:gd name="T14" fmla="*/ 140 w 554"/>
                <a:gd name="T15" fmla="*/ 223 h 588"/>
                <a:gd name="T16" fmla="*/ 24 w 554"/>
                <a:gd name="T17" fmla="*/ 459 h 588"/>
                <a:gd name="T18" fmla="*/ 70 w 554"/>
                <a:gd name="T19" fmla="*/ 588 h 588"/>
                <a:gd name="T20" fmla="*/ 540 w 554"/>
                <a:gd name="T21" fmla="*/ 564 h 588"/>
                <a:gd name="T22" fmla="*/ 165 w 554"/>
                <a:gd name="T23" fmla="*/ 14 h 588"/>
                <a:gd name="T24" fmla="*/ 383 w 554"/>
                <a:gd name="T25" fmla="*/ 55 h 588"/>
                <a:gd name="T26" fmla="*/ 193 w 554"/>
                <a:gd name="T27" fmla="*/ 55 h 588"/>
                <a:gd name="T28" fmla="*/ 165 w 554"/>
                <a:gd name="T29" fmla="*/ 14 h 588"/>
                <a:gd name="T30" fmla="*/ 200 w 554"/>
                <a:gd name="T31" fmla="*/ 129 h 588"/>
                <a:gd name="T32" fmla="*/ 354 w 554"/>
                <a:gd name="T33" fmla="*/ 69 h 588"/>
                <a:gd name="T34" fmla="*/ 355 w 554"/>
                <a:gd name="T35" fmla="*/ 133 h 588"/>
                <a:gd name="T36" fmla="*/ 366 w 554"/>
                <a:gd name="T37" fmla="*/ 243 h 588"/>
                <a:gd name="T38" fmla="*/ 321 w 554"/>
                <a:gd name="T39" fmla="*/ 221 h 588"/>
                <a:gd name="T40" fmla="*/ 316 w 554"/>
                <a:gd name="T41" fmla="*/ 224 h 588"/>
                <a:gd name="T42" fmla="*/ 238 w 554"/>
                <a:gd name="T43" fmla="*/ 224 h 588"/>
                <a:gd name="T44" fmla="*/ 188 w 554"/>
                <a:gd name="T45" fmla="*/ 243 h 588"/>
                <a:gd name="T46" fmla="*/ 200 w 554"/>
                <a:gd name="T47" fmla="*/ 133 h 588"/>
                <a:gd name="T48" fmla="*/ 484 w 554"/>
                <a:gd name="T49" fmla="*/ 574 h 588"/>
                <a:gd name="T50" fmla="*/ 26 w 554"/>
                <a:gd name="T51" fmla="*/ 557 h 588"/>
                <a:gd name="T52" fmla="*/ 147 w 554"/>
                <a:gd name="T53" fmla="*/ 241 h 588"/>
                <a:gd name="T54" fmla="*/ 233 w 554"/>
                <a:gd name="T55" fmla="*/ 239 h 588"/>
                <a:gd name="T56" fmla="*/ 321 w 554"/>
                <a:gd name="T57" fmla="*/ 239 h 588"/>
                <a:gd name="T58" fmla="*/ 366 w 554"/>
                <a:gd name="T59" fmla="*/ 257 h 588"/>
                <a:gd name="T60" fmla="*/ 517 w 554"/>
                <a:gd name="T61" fmla="*/ 464 h 588"/>
                <a:gd name="T62" fmla="*/ 222 w 554"/>
                <a:gd name="T63" fmla="*/ 384 h 588"/>
                <a:gd name="T64" fmla="*/ 222 w 554"/>
                <a:gd name="T65" fmla="*/ 470 h 588"/>
                <a:gd name="T66" fmla="*/ 222 w 554"/>
                <a:gd name="T67" fmla="*/ 384 h 588"/>
                <a:gd name="T68" fmla="*/ 193 w 554"/>
                <a:gd name="T69" fmla="*/ 427 h 588"/>
                <a:gd name="T70" fmla="*/ 250 w 554"/>
                <a:gd name="T71" fmla="*/ 427 h 588"/>
                <a:gd name="T72" fmla="*/ 352 w 554"/>
                <a:gd name="T73" fmla="*/ 314 h 588"/>
                <a:gd name="T74" fmla="*/ 352 w 554"/>
                <a:gd name="T75" fmla="*/ 434 h 588"/>
                <a:gd name="T76" fmla="*/ 352 w 554"/>
                <a:gd name="T77" fmla="*/ 314 h 588"/>
                <a:gd name="T78" fmla="*/ 306 w 554"/>
                <a:gd name="T79" fmla="*/ 374 h 588"/>
                <a:gd name="T80" fmla="*/ 398 w 554"/>
                <a:gd name="T81" fmla="*/ 374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4" h="588">
                  <a:moveTo>
                    <a:pt x="530" y="458"/>
                  </a:moveTo>
                  <a:cubicBezTo>
                    <a:pt x="417" y="228"/>
                    <a:pt x="417" y="228"/>
                    <a:pt x="417" y="228"/>
                  </a:cubicBezTo>
                  <a:cubicBezTo>
                    <a:pt x="417" y="226"/>
                    <a:pt x="416" y="224"/>
                    <a:pt x="414" y="223"/>
                  </a:cubicBezTo>
                  <a:cubicBezTo>
                    <a:pt x="368" y="128"/>
                    <a:pt x="368" y="128"/>
                    <a:pt x="368" y="128"/>
                  </a:cubicBezTo>
                  <a:cubicBezTo>
                    <a:pt x="368" y="69"/>
                    <a:pt x="368" y="69"/>
                    <a:pt x="368" y="69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94" y="69"/>
                    <a:pt x="397" y="66"/>
                    <a:pt x="397" y="62"/>
                  </a:cubicBezTo>
                  <a:cubicBezTo>
                    <a:pt x="397" y="7"/>
                    <a:pt x="397" y="7"/>
                    <a:pt x="397" y="7"/>
                  </a:cubicBezTo>
                  <a:cubicBezTo>
                    <a:pt x="397" y="3"/>
                    <a:pt x="394" y="0"/>
                    <a:pt x="390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4" y="0"/>
                    <a:pt x="151" y="3"/>
                    <a:pt x="151" y="7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1" y="66"/>
                    <a:pt x="154" y="69"/>
                    <a:pt x="158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6" y="128"/>
                    <a:pt x="186" y="128"/>
                    <a:pt x="186" y="128"/>
                  </a:cubicBezTo>
                  <a:cubicBezTo>
                    <a:pt x="140" y="223"/>
                    <a:pt x="140" y="223"/>
                    <a:pt x="140" y="223"/>
                  </a:cubicBezTo>
                  <a:cubicBezTo>
                    <a:pt x="138" y="224"/>
                    <a:pt x="137" y="226"/>
                    <a:pt x="137" y="228"/>
                  </a:cubicBezTo>
                  <a:cubicBezTo>
                    <a:pt x="24" y="459"/>
                    <a:pt x="24" y="459"/>
                    <a:pt x="24" y="459"/>
                  </a:cubicBezTo>
                  <a:cubicBezTo>
                    <a:pt x="3" y="507"/>
                    <a:pt x="0" y="543"/>
                    <a:pt x="14" y="564"/>
                  </a:cubicBezTo>
                  <a:cubicBezTo>
                    <a:pt x="25" y="580"/>
                    <a:pt x="43" y="588"/>
                    <a:pt x="70" y="588"/>
                  </a:cubicBezTo>
                  <a:cubicBezTo>
                    <a:pt x="484" y="588"/>
                    <a:pt x="484" y="588"/>
                    <a:pt x="484" y="588"/>
                  </a:cubicBezTo>
                  <a:cubicBezTo>
                    <a:pt x="511" y="588"/>
                    <a:pt x="530" y="580"/>
                    <a:pt x="540" y="564"/>
                  </a:cubicBezTo>
                  <a:cubicBezTo>
                    <a:pt x="554" y="543"/>
                    <a:pt x="551" y="507"/>
                    <a:pt x="530" y="458"/>
                  </a:cubicBezTo>
                  <a:close/>
                  <a:moveTo>
                    <a:pt x="165" y="14"/>
                  </a:moveTo>
                  <a:cubicBezTo>
                    <a:pt x="383" y="14"/>
                    <a:pt x="383" y="14"/>
                    <a:pt x="383" y="14"/>
                  </a:cubicBezTo>
                  <a:cubicBezTo>
                    <a:pt x="383" y="55"/>
                    <a:pt x="383" y="55"/>
                    <a:pt x="383" y="55"/>
                  </a:cubicBezTo>
                  <a:cubicBezTo>
                    <a:pt x="361" y="55"/>
                    <a:pt x="361" y="55"/>
                    <a:pt x="361" y="55"/>
                  </a:cubicBezTo>
                  <a:cubicBezTo>
                    <a:pt x="193" y="55"/>
                    <a:pt x="193" y="55"/>
                    <a:pt x="193" y="55"/>
                  </a:cubicBezTo>
                  <a:cubicBezTo>
                    <a:pt x="165" y="55"/>
                    <a:pt x="165" y="55"/>
                    <a:pt x="165" y="55"/>
                  </a:cubicBezTo>
                  <a:lnTo>
                    <a:pt x="165" y="14"/>
                  </a:lnTo>
                  <a:close/>
                  <a:moveTo>
                    <a:pt x="200" y="133"/>
                  </a:moveTo>
                  <a:cubicBezTo>
                    <a:pt x="200" y="132"/>
                    <a:pt x="200" y="131"/>
                    <a:pt x="200" y="129"/>
                  </a:cubicBezTo>
                  <a:cubicBezTo>
                    <a:pt x="200" y="69"/>
                    <a:pt x="200" y="69"/>
                    <a:pt x="200" y="69"/>
                  </a:cubicBezTo>
                  <a:cubicBezTo>
                    <a:pt x="354" y="69"/>
                    <a:pt x="354" y="69"/>
                    <a:pt x="354" y="69"/>
                  </a:cubicBezTo>
                  <a:cubicBezTo>
                    <a:pt x="354" y="129"/>
                    <a:pt x="354" y="129"/>
                    <a:pt x="354" y="129"/>
                  </a:cubicBezTo>
                  <a:cubicBezTo>
                    <a:pt x="354" y="131"/>
                    <a:pt x="354" y="132"/>
                    <a:pt x="355" y="133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392" y="238"/>
                    <a:pt x="379" y="243"/>
                    <a:pt x="366" y="243"/>
                  </a:cubicBezTo>
                  <a:cubicBezTo>
                    <a:pt x="350" y="243"/>
                    <a:pt x="336" y="237"/>
                    <a:pt x="327" y="224"/>
                  </a:cubicBezTo>
                  <a:cubicBezTo>
                    <a:pt x="326" y="222"/>
                    <a:pt x="324" y="221"/>
                    <a:pt x="321" y="221"/>
                  </a:cubicBezTo>
                  <a:cubicBezTo>
                    <a:pt x="321" y="221"/>
                    <a:pt x="321" y="221"/>
                    <a:pt x="321" y="221"/>
                  </a:cubicBezTo>
                  <a:cubicBezTo>
                    <a:pt x="319" y="221"/>
                    <a:pt x="317" y="222"/>
                    <a:pt x="316" y="224"/>
                  </a:cubicBezTo>
                  <a:cubicBezTo>
                    <a:pt x="307" y="236"/>
                    <a:pt x="292" y="243"/>
                    <a:pt x="277" y="243"/>
                  </a:cubicBezTo>
                  <a:cubicBezTo>
                    <a:pt x="262" y="243"/>
                    <a:pt x="247" y="236"/>
                    <a:pt x="238" y="224"/>
                  </a:cubicBezTo>
                  <a:cubicBezTo>
                    <a:pt x="236" y="220"/>
                    <a:pt x="230" y="220"/>
                    <a:pt x="227" y="224"/>
                  </a:cubicBezTo>
                  <a:cubicBezTo>
                    <a:pt x="218" y="236"/>
                    <a:pt x="204" y="243"/>
                    <a:pt x="188" y="243"/>
                  </a:cubicBezTo>
                  <a:cubicBezTo>
                    <a:pt x="175" y="243"/>
                    <a:pt x="162" y="238"/>
                    <a:pt x="153" y="228"/>
                  </a:cubicBezTo>
                  <a:lnTo>
                    <a:pt x="200" y="133"/>
                  </a:lnTo>
                  <a:close/>
                  <a:moveTo>
                    <a:pt x="528" y="557"/>
                  </a:moveTo>
                  <a:cubicBezTo>
                    <a:pt x="521" y="568"/>
                    <a:pt x="506" y="574"/>
                    <a:pt x="484" y="574"/>
                  </a:cubicBezTo>
                  <a:cubicBezTo>
                    <a:pt x="70" y="574"/>
                    <a:pt x="70" y="574"/>
                    <a:pt x="70" y="574"/>
                  </a:cubicBezTo>
                  <a:cubicBezTo>
                    <a:pt x="48" y="574"/>
                    <a:pt x="34" y="568"/>
                    <a:pt x="26" y="557"/>
                  </a:cubicBezTo>
                  <a:cubicBezTo>
                    <a:pt x="15" y="539"/>
                    <a:pt x="18" y="507"/>
                    <a:pt x="37" y="465"/>
                  </a:cubicBezTo>
                  <a:cubicBezTo>
                    <a:pt x="147" y="241"/>
                    <a:pt x="147" y="241"/>
                    <a:pt x="147" y="241"/>
                  </a:cubicBezTo>
                  <a:cubicBezTo>
                    <a:pt x="158" y="251"/>
                    <a:pt x="173" y="257"/>
                    <a:pt x="188" y="257"/>
                  </a:cubicBezTo>
                  <a:cubicBezTo>
                    <a:pt x="205" y="257"/>
                    <a:pt x="221" y="251"/>
                    <a:pt x="233" y="239"/>
                  </a:cubicBezTo>
                  <a:cubicBezTo>
                    <a:pt x="244" y="251"/>
                    <a:pt x="260" y="257"/>
                    <a:pt x="277" y="257"/>
                  </a:cubicBezTo>
                  <a:cubicBezTo>
                    <a:pt x="294" y="257"/>
                    <a:pt x="310" y="251"/>
                    <a:pt x="321" y="239"/>
                  </a:cubicBezTo>
                  <a:cubicBezTo>
                    <a:pt x="333" y="251"/>
                    <a:pt x="348" y="257"/>
                    <a:pt x="365" y="257"/>
                  </a:cubicBezTo>
                  <a:cubicBezTo>
                    <a:pt x="365" y="257"/>
                    <a:pt x="366" y="257"/>
                    <a:pt x="366" y="257"/>
                  </a:cubicBezTo>
                  <a:cubicBezTo>
                    <a:pt x="382" y="257"/>
                    <a:pt x="396" y="251"/>
                    <a:pt x="408" y="241"/>
                  </a:cubicBezTo>
                  <a:cubicBezTo>
                    <a:pt x="517" y="464"/>
                    <a:pt x="517" y="464"/>
                    <a:pt x="517" y="464"/>
                  </a:cubicBezTo>
                  <a:cubicBezTo>
                    <a:pt x="536" y="507"/>
                    <a:pt x="540" y="539"/>
                    <a:pt x="528" y="557"/>
                  </a:cubicBezTo>
                  <a:close/>
                  <a:moveTo>
                    <a:pt x="222" y="384"/>
                  </a:moveTo>
                  <a:cubicBezTo>
                    <a:pt x="198" y="384"/>
                    <a:pt x="179" y="403"/>
                    <a:pt x="179" y="427"/>
                  </a:cubicBezTo>
                  <a:cubicBezTo>
                    <a:pt x="179" y="450"/>
                    <a:pt x="198" y="470"/>
                    <a:pt x="222" y="470"/>
                  </a:cubicBezTo>
                  <a:cubicBezTo>
                    <a:pt x="245" y="470"/>
                    <a:pt x="264" y="450"/>
                    <a:pt x="264" y="427"/>
                  </a:cubicBezTo>
                  <a:cubicBezTo>
                    <a:pt x="264" y="403"/>
                    <a:pt x="245" y="384"/>
                    <a:pt x="222" y="384"/>
                  </a:cubicBezTo>
                  <a:close/>
                  <a:moveTo>
                    <a:pt x="222" y="456"/>
                  </a:moveTo>
                  <a:cubicBezTo>
                    <a:pt x="206" y="456"/>
                    <a:pt x="193" y="443"/>
                    <a:pt x="193" y="427"/>
                  </a:cubicBezTo>
                  <a:cubicBezTo>
                    <a:pt x="193" y="411"/>
                    <a:pt x="206" y="398"/>
                    <a:pt x="222" y="398"/>
                  </a:cubicBezTo>
                  <a:cubicBezTo>
                    <a:pt x="238" y="398"/>
                    <a:pt x="250" y="411"/>
                    <a:pt x="250" y="427"/>
                  </a:cubicBezTo>
                  <a:cubicBezTo>
                    <a:pt x="250" y="443"/>
                    <a:pt x="238" y="456"/>
                    <a:pt x="222" y="456"/>
                  </a:cubicBezTo>
                  <a:close/>
                  <a:moveTo>
                    <a:pt x="352" y="314"/>
                  </a:moveTo>
                  <a:cubicBezTo>
                    <a:pt x="319" y="314"/>
                    <a:pt x="292" y="341"/>
                    <a:pt x="292" y="374"/>
                  </a:cubicBezTo>
                  <a:cubicBezTo>
                    <a:pt x="292" y="407"/>
                    <a:pt x="319" y="434"/>
                    <a:pt x="352" y="434"/>
                  </a:cubicBezTo>
                  <a:cubicBezTo>
                    <a:pt x="385" y="434"/>
                    <a:pt x="412" y="407"/>
                    <a:pt x="412" y="374"/>
                  </a:cubicBezTo>
                  <a:cubicBezTo>
                    <a:pt x="412" y="341"/>
                    <a:pt x="385" y="314"/>
                    <a:pt x="352" y="314"/>
                  </a:cubicBezTo>
                  <a:close/>
                  <a:moveTo>
                    <a:pt x="352" y="420"/>
                  </a:moveTo>
                  <a:cubicBezTo>
                    <a:pt x="327" y="420"/>
                    <a:pt x="306" y="400"/>
                    <a:pt x="306" y="374"/>
                  </a:cubicBezTo>
                  <a:cubicBezTo>
                    <a:pt x="306" y="349"/>
                    <a:pt x="327" y="328"/>
                    <a:pt x="352" y="328"/>
                  </a:cubicBezTo>
                  <a:cubicBezTo>
                    <a:pt x="378" y="328"/>
                    <a:pt x="398" y="349"/>
                    <a:pt x="398" y="374"/>
                  </a:cubicBezTo>
                  <a:cubicBezTo>
                    <a:pt x="398" y="400"/>
                    <a:pt x="378" y="420"/>
                    <a:pt x="352" y="4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963069" y="2132853"/>
            <a:ext cx="747904" cy="747904"/>
            <a:chOff x="3995456" y="7121633"/>
            <a:chExt cx="837454" cy="837454"/>
          </a:xfrm>
        </p:grpSpPr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3995456" y="7121633"/>
              <a:ext cx="837454" cy="8374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/>
            <p:cNvSpPr>
              <a:spLocks noEditPoints="1"/>
            </p:cNvSpPr>
            <p:nvPr/>
          </p:nvSpPr>
          <p:spPr bwMode="auto">
            <a:xfrm>
              <a:off x="4168022" y="7251929"/>
              <a:ext cx="492328" cy="576868"/>
            </a:xfrm>
            <a:custGeom>
              <a:avLst/>
              <a:gdLst>
                <a:gd name="T0" fmla="*/ 122 w 419"/>
                <a:gd name="T1" fmla="*/ 141 h 491"/>
                <a:gd name="T2" fmla="*/ 156 w 419"/>
                <a:gd name="T3" fmla="*/ 239 h 491"/>
                <a:gd name="T4" fmla="*/ 169 w 419"/>
                <a:gd name="T5" fmla="*/ 276 h 491"/>
                <a:gd name="T6" fmla="*/ 194 w 419"/>
                <a:gd name="T7" fmla="*/ 293 h 491"/>
                <a:gd name="T8" fmla="*/ 220 w 419"/>
                <a:gd name="T9" fmla="*/ 276 h 491"/>
                <a:gd name="T10" fmla="*/ 233 w 419"/>
                <a:gd name="T11" fmla="*/ 239 h 491"/>
                <a:gd name="T12" fmla="*/ 266 w 419"/>
                <a:gd name="T13" fmla="*/ 141 h 491"/>
                <a:gd name="T14" fmla="*/ 194 w 419"/>
                <a:gd name="T15" fmla="*/ 283 h 491"/>
                <a:gd name="T16" fmla="*/ 207 w 419"/>
                <a:gd name="T17" fmla="*/ 276 h 491"/>
                <a:gd name="T18" fmla="*/ 223 w 419"/>
                <a:gd name="T19" fmla="*/ 263 h 491"/>
                <a:gd name="T20" fmla="*/ 169 w 419"/>
                <a:gd name="T21" fmla="*/ 266 h 491"/>
                <a:gd name="T22" fmla="*/ 165 w 419"/>
                <a:gd name="T23" fmla="*/ 244 h 491"/>
                <a:gd name="T24" fmla="*/ 223 w 419"/>
                <a:gd name="T25" fmla="*/ 263 h 491"/>
                <a:gd name="T26" fmla="*/ 223 w 419"/>
                <a:gd name="T27" fmla="*/ 235 h 491"/>
                <a:gd name="T28" fmla="*/ 199 w 419"/>
                <a:gd name="T29" fmla="*/ 168 h 491"/>
                <a:gd name="T30" fmla="*/ 221 w 419"/>
                <a:gd name="T31" fmla="*/ 134 h 491"/>
                <a:gd name="T32" fmla="*/ 194 w 419"/>
                <a:gd name="T33" fmla="*/ 159 h 491"/>
                <a:gd name="T34" fmla="*/ 168 w 419"/>
                <a:gd name="T35" fmla="*/ 134 h 491"/>
                <a:gd name="T36" fmla="*/ 190 w 419"/>
                <a:gd name="T37" fmla="*/ 168 h 491"/>
                <a:gd name="T38" fmla="*/ 165 w 419"/>
                <a:gd name="T39" fmla="*/ 235 h 491"/>
                <a:gd name="T40" fmla="*/ 132 w 419"/>
                <a:gd name="T41" fmla="*/ 141 h 491"/>
                <a:gd name="T42" fmla="*/ 257 w 419"/>
                <a:gd name="T43" fmla="*/ 141 h 491"/>
                <a:gd name="T44" fmla="*/ 407 w 419"/>
                <a:gd name="T45" fmla="*/ 250 h 491"/>
                <a:gd name="T46" fmla="*/ 374 w 419"/>
                <a:gd name="T47" fmla="*/ 183 h 491"/>
                <a:gd name="T48" fmla="*/ 374 w 419"/>
                <a:gd name="T49" fmla="*/ 118 h 491"/>
                <a:gd name="T50" fmla="*/ 193 w 419"/>
                <a:gd name="T51" fmla="*/ 0 h 491"/>
                <a:gd name="T52" fmla="*/ 61 w 419"/>
                <a:gd name="T53" fmla="*/ 288 h 491"/>
                <a:gd name="T54" fmla="*/ 72 w 419"/>
                <a:gd name="T55" fmla="*/ 454 h 491"/>
                <a:gd name="T56" fmla="*/ 197 w 419"/>
                <a:gd name="T57" fmla="*/ 491 h 491"/>
                <a:gd name="T58" fmla="*/ 259 w 419"/>
                <a:gd name="T59" fmla="*/ 480 h 491"/>
                <a:gd name="T60" fmla="*/ 345 w 419"/>
                <a:gd name="T61" fmla="*/ 413 h 491"/>
                <a:gd name="T62" fmla="*/ 378 w 419"/>
                <a:gd name="T63" fmla="*/ 391 h 491"/>
                <a:gd name="T64" fmla="*/ 378 w 419"/>
                <a:gd name="T65" fmla="*/ 360 h 491"/>
                <a:gd name="T66" fmla="*/ 388 w 419"/>
                <a:gd name="T67" fmla="*/ 339 h 491"/>
                <a:gd name="T68" fmla="*/ 394 w 419"/>
                <a:gd name="T69" fmla="*/ 319 h 491"/>
                <a:gd name="T70" fmla="*/ 390 w 419"/>
                <a:gd name="T71" fmla="*/ 304 h 491"/>
                <a:gd name="T72" fmla="*/ 409 w 419"/>
                <a:gd name="T73" fmla="*/ 289 h 491"/>
                <a:gd name="T74" fmla="*/ 407 w 419"/>
                <a:gd name="T75" fmla="*/ 250 h 491"/>
                <a:gd name="T76" fmla="*/ 385 w 419"/>
                <a:gd name="T77" fmla="*/ 286 h 491"/>
                <a:gd name="T78" fmla="*/ 380 w 419"/>
                <a:gd name="T79" fmla="*/ 307 h 491"/>
                <a:gd name="T80" fmla="*/ 385 w 419"/>
                <a:gd name="T81" fmla="*/ 317 h 491"/>
                <a:gd name="T82" fmla="*/ 376 w 419"/>
                <a:gd name="T83" fmla="*/ 331 h 491"/>
                <a:gd name="T84" fmla="*/ 375 w 419"/>
                <a:gd name="T85" fmla="*/ 344 h 491"/>
                <a:gd name="T86" fmla="*/ 369 w 419"/>
                <a:gd name="T87" fmla="*/ 365 h 491"/>
                <a:gd name="T88" fmla="*/ 347 w 419"/>
                <a:gd name="T89" fmla="*/ 404 h 491"/>
                <a:gd name="T90" fmla="*/ 261 w 419"/>
                <a:gd name="T91" fmla="*/ 386 h 491"/>
                <a:gd name="T92" fmla="*/ 250 w 419"/>
                <a:gd name="T93" fmla="*/ 476 h 491"/>
                <a:gd name="T94" fmla="*/ 89 w 419"/>
                <a:gd name="T95" fmla="*/ 307 h 491"/>
                <a:gd name="T96" fmla="*/ 9 w 419"/>
                <a:gd name="T97" fmla="*/ 167 h 491"/>
                <a:gd name="T98" fmla="*/ 193 w 419"/>
                <a:gd name="T99" fmla="*/ 9 h 491"/>
                <a:gd name="T100" fmla="*/ 365 w 419"/>
                <a:gd name="T101" fmla="*/ 120 h 491"/>
                <a:gd name="T102" fmla="*/ 365 w 419"/>
                <a:gd name="T103" fmla="*/ 180 h 491"/>
                <a:gd name="T104" fmla="*/ 399 w 419"/>
                <a:gd name="T105" fmla="*/ 255 h 491"/>
                <a:gd name="T106" fmla="*/ 405 w 419"/>
                <a:gd name="T107" fmla="*/ 28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9" h="491">
                  <a:moveTo>
                    <a:pt x="194" y="69"/>
                  </a:moveTo>
                  <a:cubicBezTo>
                    <a:pt x="155" y="69"/>
                    <a:pt x="122" y="101"/>
                    <a:pt x="122" y="141"/>
                  </a:cubicBezTo>
                  <a:cubicBezTo>
                    <a:pt x="122" y="161"/>
                    <a:pt x="130" y="180"/>
                    <a:pt x="144" y="195"/>
                  </a:cubicBezTo>
                  <a:cubicBezTo>
                    <a:pt x="148" y="199"/>
                    <a:pt x="156" y="210"/>
                    <a:pt x="156" y="239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56" y="270"/>
                    <a:pt x="162" y="276"/>
                    <a:pt x="169" y="276"/>
                  </a:cubicBezTo>
                  <a:cubicBezTo>
                    <a:pt x="172" y="276"/>
                    <a:pt x="172" y="276"/>
                    <a:pt x="172" y="276"/>
                  </a:cubicBezTo>
                  <a:cubicBezTo>
                    <a:pt x="174" y="285"/>
                    <a:pt x="183" y="293"/>
                    <a:pt x="194" y="293"/>
                  </a:cubicBezTo>
                  <a:cubicBezTo>
                    <a:pt x="205" y="293"/>
                    <a:pt x="214" y="285"/>
                    <a:pt x="217" y="276"/>
                  </a:cubicBezTo>
                  <a:cubicBezTo>
                    <a:pt x="220" y="276"/>
                    <a:pt x="220" y="276"/>
                    <a:pt x="220" y="276"/>
                  </a:cubicBezTo>
                  <a:cubicBezTo>
                    <a:pt x="227" y="276"/>
                    <a:pt x="233" y="270"/>
                    <a:pt x="233" y="263"/>
                  </a:cubicBezTo>
                  <a:cubicBezTo>
                    <a:pt x="233" y="239"/>
                    <a:pt x="233" y="239"/>
                    <a:pt x="233" y="239"/>
                  </a:cubicBezTo>
                  <a:cubicBezTo>
                    <a:pt x="233" y="210"/>
                    <a:pt x="241" y="199"/>
                    <a:pt x="244" y="195"/>
                  </a:cubicBezTo>
                  <a:cubicBezTo>
                    <a:pt x="258" y="180"/>
                    <a:pt x="266" y="161"/>
                    <a:pt x="266" y="141"/>
                  </a:cubicBezTo>
                  <a:cubicBezTo>
                    <a:pt x="266" y="101"/>
                    <a:pt x="234" y="69"/>
                    <a:pt x="194" y="69"/>
                  </a:cubicBezTo>
                  <a:close/>
                  <a:moveTo>
                    <a:pt x="194" y="283"/>
                  </a:moveTo>
                  <a:cubicBezTo>
                    <a:pt x="189" y="283"/>
                    <a:pt x="184" y="280"/>
                    <a:pt x="182" y="276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5" y="280"/>
                    <a:pt x="200" y="283"/>
                    <a:pt x="194" y="283"/>
                  </a:cubicBezTo>
                  <a:close/>
                  <a:moveTo>
                    <a:pt x="223" y="263"/>
                  </a:moveTo>
                  <a:cubicBezTo>
                    <a:pt x="223" y="265"/>
                    <a:pt x="222" y="266"/>
                    <a:pt x="220" y="266"/>
                  </a:cubicBezTo>
                  <a:cubicBezTo>
                    <a:pt x="169" y="266"/>
                    <a:pt x="169" y="266"/>
                    <a:pt x="169" y="266"/>
                  </a:cubicBezTo>
                  <a:cubicBezTo>
                    <a:pt x="167" y="266"/>
                    <a:pt x="165" y="265"/>
                    <a:pt x="165" y="263"/>
                  </a:cubicBezTo>
                  <a:cubicBezTo>
                    <a:pt x="165" y="244"/>
                    <a:pt x="165" y="244"/>
                    <a:pt x="165" y="244"/>
                  </a:cubicBezTo>
                  <a:cubicBezTo>
                    <a:pt x="223" y="244"/>
                    <a:pt x="223" y="244"/>
                    <a:pt x="223" y="244"/>
                  </a:cubicBezTo>
                  <a:lnTo>
                    <a:pt x="223" y="263"/>
                  </a:lnTo>
                  <a:close/>
                  <a:moveTo>
                    <a:pt x="237" y="188"/>
                  </a:moveTo>
                  <a:cubicBezTo>
                    <a:pt x="232" y="194"/>
                    <a:pt x="224" y="207"/>
                    <a:pt x="223" y="235"/>
                  </a:cubicBezTo>
                  <a:cubicBezTo>
                    <a:pt x="199" y="235"/>
                    <a:pt x="199" y="235"/>
                    <a:pt x="199" y="235"/>
                  </a:cubicBezTo>
                  <a:cubicBezTo>
                    <a:pt x="199" y="168"/>
                    <a:pt x="199" y="168"/>
                    <a:pt x="199" y="168"/>
                  </a:cubicBezTo>
                  <a:cubicBezTo>
                    <a:pt x="218" y="165"/>
                    <a:pt x="224" y="141"/>
                    <a:pt x="224" y="140"/>
                  </a:cubicBezTo>
                  <a:cubicBezTo>
                    <a:pt x="225" y="137"/>
                    <a:pt x="223" y="135"/>
                    <a:pt x="221" y="134"/>
                  </a:cubicBezTo>
                  <a:cubicBezTo>
                    <a:pt x="218" y="133"/>
                    <a:pt x="216" y="135"/>
                    <a:pt x="215" y="137"/>
                  </a:cubicBezTo>
                  <a:cubicBezTo>
                    <a:pt x="215" y="138"/>
                    <a:pt x="210" y="159"/>
                    <a:pt x="194" y="159"/>
                  </a:cubicBezTo>
                  <a:cubicBezTo>
                    <a:pt x="179" y="159"/>
                    <a:pt x="173" y="138"/>
                    <a:pt x="173" y="137"/>
                  </a:cubicBezTo>
                  <a:cubicBezTo>
                    <a:pt x="173" y="135"/>
                    <a:pt x="170" y="133"/>
                    <a:pt x="168" y="134"/>
                  </a:cubicBezTo>
                  <a:cubicBezTo>
                    <a:pt x="165" y="135"/>
                    <a:pt x="164" y="137"/>
                    <a:pt x="164" y="140"/>
                  </a:cubicBezTo>
                  <a:cubicBezTo>
                    <a:pt x="165" y="141"/>
                    <a:pt x="170" y="165"/>
                    <a:pt x="190" y="168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165" y="235"/>
                    <a:pt x="165" y="235"/>
                    <a:pt x="165" y="235"/>
                  </a:cubicBezTo>
                  <a:cubicBezTo>
                    <a:pt x="164" y="207"/>
                    <a:pt x="156" y="194"/>
                    <a:pt x="151" y="188"/>
                  </a:cubicBezTo>
                  <a:cubicBezTo>
                    <a:pt x="139" y="176"/>
                    <a:pt x="132" y="158"/>
                    <a:pt x="132" y="141"/>
                  </a:cubicBezTo>
                  <a:cubicBezTo>
                    <a:pt x="132" y="107"/>
                    <a:pt x="160" y="79"/>
                    <a:pt x="194" y="79"/>
                  </a:cubicBezTo>
                  <a:cubicBezTo>
                    <a:pt x="229" y="79"/>
                    <a:pt x="257" y="107"/>
                    <a:pt x="257" y="141"/>
                  </a:cubicBezTo>
                  <a:cubicBezTo>
                    <a:pt x="257" y="158"/>
                    <a:pt x="250" y="176"/>
                    <a:pt x="237" y="188"/>
                  </a:cubicBezTo>
                  <a:close/>
                  <a:moveTo>
                    <a:pt x="407" y="250"/>
                  </a:moveTo>
                  <a:cubicBezTo>
                    <a:pt x="395" y="232"/>
                    <a:pt x="374" y="197"/>
                    <a:pt x="372" y="188"/>
                  </a:cubicBezTo>
                  <a:cubicBezTo>
                    <a:pt x="373" y="187"/>
                    <a:pt x="373" y="185"/>
                    <a:pt x="374" y="183"/>
                  </a:cubicBezTo>
                  <a:cubicBezTo>
                    <a:pt x="376" y="176"/>
                    <a:pt x="379" y="166"/>
                    <a:pt x="379" y="158"/>
                  </a:cubicBezTo>
                  <a:cubicBezTo>
                    <a:pt x="379" y="146"/>
                    <a:pt x="377" y="129"/>
                    <a:pt x="374" y="118"/>
                  </a:cubicBezTo>
                  <a:cubicBezTo>
                    <a:pt x="373" y="112"/>
                    <a:pt x="364" y="83"/>
                    <a:pt x="338" y="55"/>
                  </a:cubicBezTo>
                  <a:cubicBezTo>
                    <a:pt x="303" y="18"/>
                    <a:pt x="255" y="0"/>
                    <a:pt x="193" y="0"/>
                  </a:cubicBezTo>
                  <a:cubicBezTo>
                    <a:pt x="65" y="0"/>
                    <a:pt x="0" y="56"/>
                    <a:pt x="0" y="167"/>
                  </a:cubicBezTo>
                  <a:cubicBezTo>
                    <a:pt x="0" y="231"/>
                    <a:pt x="37" y="266"/>
                    <a:pt x="61" y="288"/>
                  </a:cubicBezTo>
                  <a:cubicBezTo>
                    <a:pt x="70" y="297"/>
                    <a:pt x="78" y="304"/>
                    <a:pt x="80" y="310"/>
                  </a:cubicBezTo>
                  <a:cubicBezTo>
                    <a:pt x="97" y="376"/>
                    <a:pt x="82" y="429"/>
                    <a:pt x="72" y="454"/>
                  </a:cubicBezTo>
                  <a:cubicBezTo>
                    <a:pt x="71" y="456"/>
                    <a:pt x="72" y="459"/>
                    <a:pt x="74" y="460"/>
                  </a:cubicBezTo>
                  <a:cubicBezTo>
                    <a:pt x="112" y="480"/>
                    <a:pt x="154" y="491"/>
                    <a:pt x="197" y="491"/>
                  </a:cubicBezTo>
                  <a:cubicBezTo>
                    <a:pt x="217" y="491"/>
                    <a:pt x="236" y="489"/>
                    <a:pt x="256" y="484"/>
                  </a:cubicBezTo>
                  <a:cubicBezTo>
                    <a:pt x="258" y="484"/>
                    <a:pt x="259" y="482"/>
                    <a:pt x="259" y="480"/>
                  </a:cubicBezTo>
                  <a:cubicBezTo>
                    <a:pt x="259" y="438"/>
                    <a:pt x="260" y="406"/>
                    <a:pt x="262" y="396"/>
                  </a:cubicBezTo>
                  <a:cubicBezTo>
                    <a:pt x="280" y="401"/>
                    <a:pt x="335" y="413"/>
                    <a:pt x="345" y="413"/>
                  </a:cubicBezTo>
                  <a:cubicBezTo>
                    <a:pt x="346" y="413"/>
                    <a:pt x="347" y="413"/>
                    <a:pt x="347" y="413"/>
                  </a:cubicBezTo>
                  <a:cubicBezTo>
                    <a:pt x="355" y="413"/>
                    <a:pt x="374" y="413"/>
                    <a:pt x="378" y="391"/>
                  </a:cubicBezTo>
                  <a:cubicBezTo>
                    <a:pt x="381" y="380"/>
                    <a:pt x="380" y="370"/>
                    <a:pt x="379" y="364"/>
                  </a:cubicBezTo>
                  <a:cubicBezTo>
                    <a:pt x="379" y="362"/>
                    <a:pt x="378" y="360"/>
                    <a:pt x="378" y="360"/>
                  </a:cubicBezTo>
                  <a:cubicBezTo>
                    <a:pt x="379" y="356"/>
                    <a:pt x="382" y="352"/>
                    <a:pt x="384" y="348"/>
                  </a:cubicBezTo>
                  <a:cubicBezTo>
                    <a:pt x="386" y="344"/>
                    <a:pt x="387" y="342"/>
                    <a:pt x="388" y="339"/>
                  </a:cubicBezTo>
                  <a:cubicBezTo>
                    <a:pt x="388" y="337"/>
                    <a:pt x="387" y="333"/>
                    <a:pt x="386" y="330"/>
                  </a:cubicBezTo>
                  <a:cubicBezTo>
                    <a:pt x="389" y="327"/>
                    <a:pt x="393" y="323"/>
                    <a:pt x="394" y="319"/>
                  </a:cubicBezTo>
                  <a:cubicBezTo>
                    <a:pt x="394" y="315"/>
                    <a:pt x="392" y="310"/>
                    <a:pt x="390" y="305"/>
                  </a:cubicBezTo>
                  <a:cubicBezTo>
                    <a:pt x="390" y="305"/>
                    <a:pt x="390" y="305"/>
                    <a:pt x="390" y="304"/>
                  </a:cubicBezTo>
                  <a:cubicBezTo>
                    <a:pt x="390" y="303"/>
                    <a:pt x="390" y="299"/>
                    <a:pt x="390" y="294"/>
                  </a:cubicBezTo>
                  <a:cubicBezTo>
                    <a:pt x="396" y="293"/>
                    <a:pt x="406" y="291"/>
                    <a:pt x="409" y="289"/>
                  </a:cubicBezTo>
                  <a:cubicBezTo>
                    <a:pt x="415" y="286"/>
                    <a:pt x="419" y="277"/>
                    <a:pt x="419" y="272"/>
                  </a:cubicBezTo>
                  <a:cubicBezTo>
                    <a:pt x="419" y="270"/>
                    <a:pt x="418" y="270"/>
                    <a:pt x="407" y="250"/>
                  </a:cubicBezTo>
                  <a:close/>
                  <a:moveTo>
                    <a:pt x="405" y="281"/>
                  </a:moveTo>
                  <a:cubicBezTo>
                    <a:pt x="403" y="282"/>
                    <a:pt x="393" y="284"/>
                    <a:pt x="385" y="286"/>
                  </a:cubicBezTo>
                  <a:cubicBezTo>
                    <a:pt x="383" y="286"/>
                    <a:pt x="381" y="288"/>
                    <a:pt x="381" y="290"/>
                  </a:cubicBezTo>
                  <a:cubicBezTo>
                    <a:pt x="380" y="305"/>
                    <a:pt x="380" y="306"/>
                    <a:pt x="380" y="307"/>
                  </a:cubicBezTo>
                  <a:cubicBezTo>
                    <a:pt x="381" y="308"/>
                    <a:pt x="381" y="308"/>
                    <a:pt x="382" y="310"/>
                  </a:cubicBezTo>
                  <a:cubicBezTo>
                    <a:pt x="384" y="314"/>
                    <a:pt x="385" y="316"/>
                    <a:pt x="385" y="317"/>
                  </a:cubicBezTo>
                  <a:cubicBezTo>
                    <a:pt x="384" y="319"/>
                    <a:pt x="381" y="322"/>
                    <a:pt x="377" y="325"/>
                  </a:cubicBezTo>
                  <a:cubicBezTo>
                    <a:pt x="376" y="326"/>
                    <a:pt x="375" y="329"/>
                    <a:pt x="376" y="331"/>
                  </a:cubicBezTo>
                  <a:cubicBezTo>
                    <a:pt x="377" y="334"/>
                    <a:pt x="378" y="337"/>
                    <a:pt x="378" y="338"/>
                  </a:cubicBezTo>
                  <a:cubicBezTo>
                    <a:pt x="378" y="339"/>
                    <a:pt x="377" y="342"/>
                    <a:pt x="375" y="344"/>
                  </a:cubicBezTo>
                  <a:cubicBezTo>
                    <a:pt x="373" y="348"/>
                    <a:pt x="371" y="353"/>
                    <a:pt x="369" y="357"/>
                  </a:cubicBezTo>
                  <a:cubicBezTo>
                    <a:pt x="369" y="359"/>
                    <a:pt x="369" y="362"/>
                    <a:pt x="369" y="365"/>
                  </a:cubicBezTo>
                  <a:cubicBezTo>
                    <a:pt x="370" y="371"/>
                    <a:pt x="371" y="379"/>
                    <a:pt x="369" y="389"/>
                  </a:cubicBezTo>
                  <a:cubicBezTo>
                    <a:pt x="367" y="401"/>
                    <a:pt x="359" y="404"/>
                    <a:pt x="347" y="404"/>
                  </a:cubicBezTo>
                  <a:cubicBezTo>
                    <a:pt x="347" y="404"/>
                    <a:pt x="346" y="404"/>
                    <a:pt x="345" y="404"/>
                  </a:cubicBezTo>
                  <a:cubicBezTo>
                    <a:pt x="335" y="403"/>
                    <a:pt x="271" y="389"/>
                    <a:pt x="261" y="386"/>
                  </a:cubicBezTo>
                  <a:cubicBezTo>
                    <a:pt x="259" y="386"/>
                    <a:pt x="257" y="386"/>
                    <a:pt x="256" y="387"/>
                  </a:cubicBezTo>
                  <a:cubicBezTo>
                    <a:pt x="250" y="394"/>
                    <a:pt x="249" y="449"/>
                    <a:pt x="250" y="476"/>
                  </a:cubicBezTo>
                  <a:cubicBezTo>
                    <a:pt x="193" y="488"/>
                    <a:pt x="133" y="480"/>
                    <a:pt x="83" y="454"/>
                  </a:cubicBezTo>
                  <a:cubicBezTo>
                    <a:pt x="93" y="426"/>
                    <a:pt x="105" y="373"/>
                    <a:pt x="89" y="307"/>
                  </a:cubicBezTo>
                  <a:cubicBezTo>
                    <a:pt x="87" y="299"/>
                    <a:pt x="79" y="292"/>
                    <a:pt x="68" y="282"/>
                  </a:cubicBezTo>
                  <a:cubicBezTo>
                    <a:pt x="44" y="260"/>
                    <a:pt x="9" y="227"/>
                    <a:pt x="9" y="167"/>
                  </a:cubicBezTo>
                  <a:cubicBezTo>
                    <a:pt x="9" y="119"/>
                    <a:pt x="22" y="82"/>
                    <a:pt x="47" y="56"/>
                  </a:cubicBezTo>
                  <a:cubicBezTo>
                    <a:pt x="78" y="25"/>
                    <a:pt x="127" y="9"/>
                    <a:pt x="193" y="9"/>
                  </a:cubicBezTo>
                  <a:cubicBezTo>
                    <a:pt x="252" y="9"/>
                    <a:pt x="298" y="27"/>
                    <a:pt x="331" y="61"/>
                  </a:cubicBezTo>
                  <a:cubicBezTo>
                    <a:pt x="357" y="88"/>
                    <a:pt x="364" y="117"/>
                    <a:pt x="365" y="120"/>
                  </a:cubicBezTo>
                  <a:cubicBezTo>
                    <a:pt x="367" y="130"/>
                    <a:pt x="370" y="147"/>
                    <a:pt x="370" y="158"/>
                  </a:cubicBezTo>
                  <a:cubicBezTo>
                    <a:pt x="370" y="165"/>
                    <a:pt x="367" y="174"/>
                    <a:pt x="365" y="180"/>
                  </a:cubicBezTo>
                  <a:cubicBezTo>
                    <a:pt x="363" y="185"/>
                    <a:pt x="363" y="187"/>
                    <a:pt x="363" y="189"/>
                  </a:cubicBezTo>
                  <a:cubicBezTo>
                    <a:pt x="364" y="198"/>
                    <a:pt x="380" y="224"/>
                    <a:pt x="399" y="255"/>
                  </a:cubicBezTo>
                  <a:cubicBezTo>
                    <a:pt x="403" y="263"/>
                    <a:pt x="408" y="271"/>
                    <a:pt x="409" y="273"/>
                  </a:cubicBezTo>
                  <a:cubicBezTo>
                    <a:pt x="409" y="275"/>
                    <a:pt x="406" y="280"/>
                    <a:pt x="405" y="2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483283" y="2132856"/>
            <a:ext cx="747904" cy="747904"/>
            <a:chOff x="5038009" y="7121636"/>
            <a:chExt cx="837454" cy="837454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038009" y="7121636"/>
              <a:ext cx="837454" cy="8374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178529" y="7275052"/>
              <a:ext cx="556412" cy="529621"/>
            </a:xfrm>
            <a:custGeom>
              <a:avLst/>
              <a:gdLst>
                <a:gd name="T0" fmla="*/ 704 w 706"/>
                <a:gd name="T1" fmla="*/ 161 h 672"/>
                <a:gd name="T2" fmla="*/ 634 w 706"/>
                <a:gd name="T3" fmla="*/ 72 h 672"/>
                <a:gd name="T4" fmla="*/ 629 w 706"/>
                <a:gd name="T5" fmla="*/ 70 h 672"/>
                <a:gd name="T6" fmla="*/ 360 w 706"/>
                <a:gd name="T7" fmla="*/ 70 h 672"/>
                <a:gd name="T8" fmla="*/ 360 w 706"/>
                <a:gd name="T9" fmla="*/ 7 h 672"/>
                <a:gd name="T10" fmla="*/ 353 w 706"/>
                <a:gd name="T11" fmla="*/ 0 h 672"/>
                <a:gd name="T12" fmla="*/ 346 w 706"/>
                <a:gd name="T13" fmla="*/ 7 h 672"/>
                <a:gd name="T14" fmla="*/ 346 w 706"/>
                <a:gd name="T15" fmla="*/ 70 h 672"/>
                <a:gd name="T16" fmla="*/ 129 w 706"/>
                <a:gd name="T17" fmla="*/ 70 h 672"/>
                <a:gd name="T18" fmla="*/ 122 w 706"/>
                <a:gd name="T19" fmla="*/ 77 h 672"/>
                <a:gd name="T20" fmla="*/ 122 w 706"/>
                <a:gd name="T21" fmla="*/ 253 h 672"/>
                <a:gd name="T22" fmla="*/ 129 w 706"/>
                <a:gd name="T23" fmla="*/ 260 h 672"/>
                <a:gd name="T24" fmla="*/ 346 w 706"/>
                <a:gd name="T25" fmla="*/ 260 h 672"/>
                <a:gd name="T26" fmla="*/ 346 w 706"/>
                <a:gd name="T27" fmla="*/ 329 h 672"/>
                <a:gd name="T28" fmla="*/ 77 w 706"/>
                <a:gd name="T29" fmla="*/ 329 h 672"/>
                <a:gd name="T30" fmla="*/ 72 w 706"/>
                <a:gd name="T31" fmla="*/ 332 h 672"/>
                <a:gd name="T32" fmla="*/ 2 w 706"/>
                <a:gd name="T33" fmla="*/ 420 h 672"/>
                <a:gd name="T34" fmla="*/ 2 w 706"/>
                <a:gd name="T35" fmla="*/ 429 h 672"/>
                <a:gd name="T36" fmla="*/ 72 w 706"/>
                <a:gd name="T37" fmla="*/ 517 h 672"/>
                <a:gd name="T38" fmla="*/ 77 w 706"/>
                <a:gd name="T39" fmla="*/ 519 h 672"/>
                <a:gd name="T40" fmla="*/ 346 w 706"/>
                <a:gd name="T41" fmla="*/ 519 h 672"/>
                <a:gd name="T42" fmla="*/ 346 w 706"/>
                <a:gd name="T43" fmla="*/ 665 h 672"/>
                <a:gd name="T44" fmla="*/ 353 w 706"/>
                <a:gd name="T45" fmla="*/ 672 h 672"/>
                <a:gd name="T46" fmla="*/ 360 w 706"/>
                <a:gd name="T47" fmla="*/ 665 h 672"/>
                <a:gd name="T48" fmla="*/ 360 w 706"/>
                <a:gd name="T49" fmla="*/ 519 h 672"/>
                <a:gd name="T50" fmla="*/ 577 w 706"/>
                <a:gd name="T51" fmla="*/ 519 h 672"/>
                <a:gd name="T52" fmla="*/ 584 w 706"/>
                <a:gd name="T53" fmla="*/ 512 h 672"/>
                <a:gd name="T54" fmla="*/ 584 w 706"/>
                <a:gd name="T55" fmla="*/ 336 h 672"/>
                <a:gd name="T56" fmla="*/ 577 w 706"/>
                <a:gd name="T57" fmla="*/ 329 h 672"/>
                <a:gd name="T58" fmla="*/ 360 w 706"/>
                <a:gd name="T59" fmla="*/ 329 h 672"/>
                <a:gd name="T60" fmla="*/ 360 w 706"/>
                <a:gd name="T61" fmla="*/ 260 h 672"/>
                <a:gd name="T62" fmla="*/ 629 w 706"/>
                <a:gd name="T63" fmla="*/ 260 h 672"/>
                <a:gd name="T64" fmla="*/ 634 w 706"/>
                <a:gd name="T65" fmla="*/ 257 h 672"/>
                <a:gd name="T66" fmla="*/ 704 w 706"/>
                <a:gd name="T67" fmla="*/ 169 h 672"/>
                <a:gd name="T68" fmla="*/ 704 w 706"/>
                <a:gd name="T69" fmla="*/ 161 h 672"/>
                <a:gd name="T70" fmla="*/ 570 w 706"/>
                <a:gd name="T71" fmla="*/ 505 h 672"/>
                <a:gd name="T72" fmla="*/ 80 w 706"/>
                <a:gd name="T73" fmla="*/ 505 h 672"/>
                <a:gd name="T74" fmla="*/ 16 w 706"/>
                <a:gd name="T75" fmla="*/ 424 h 672"/>
                <a:gd name="T76" fmla="*/ 80 w 706"/>
                <a:gd name="T77" fmla="*/ 343 h 672"/>
                <a:gd name="T78" fmla="*/ 353 w 706"/>
                <a:gd name="T79" fmla="*/ 343 h 672"/>
                <a:gd name="T80" fmla="*/ 353 w 706"/>
                <a:gd name="T81" fmla="*/ 343 h 672"/>
                <a:gd name="T82" fmla="*/ 353 w 706"/>
                <a:gd name="T83" fmla="*/ 343 h 672"/>
                <a:gd name="T84" fmla="*/ 570 w 706"/>
                <a:gd name="T85" fmla="*/ 343 h 672"/>
                <a:gd name="T86" fmla="*/ 570 w 706"/>
                <a:gd name="T87" fmla="*/ 505 h 672"/>
                <a:gd name="T88" fmla="*/ 626 w 706"/>
                <a:gd name="T89" fmla="*/ 246 h 672"/>
                <a:gd name="T90" fmla="*/ 136 w 706"/>
                <a:gd name="T91" fmla="*/ 246 h 672"/>
                <a:gd name="T92" fmla="*/ 136 w 706"/>
                <a:gd name="T93" fmla="*/ 84 h 672"/>
                <a:gd name="T94" fmla="*/ 626 w 706"/>
                <a:gd name="T95" fmla="*/ 84 h 672"/>
                <a:gd name="T96" fmla="*/ 690 w 706"/>
                <a:gd name="T97" fmla="*/ 165 h 672"/>
                <a:gd name="T98" fmla="*/ 626 w 706"/>
                <a:gd name="T99" fmla="*/ 246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6" h="672">
                  <a:moveTo>
                    <a:pt x="704" y="161"/>
                  </a:moveTo>
                  <a:cubicBezTo>
                    <a:pt x="634" y="72"/>
                    <a:pt x="634" y="72"/>
                    <a:pt x="634" y="72"/>
                  </a:cubicBezTo>
                  <a:cubicBezTo>
                    <a:pt x="633" y="71"/>
                    <a:pt x="631" y="70"/>
                    <a:pt x="629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0" y="7"/>
                    <a:pt x="360" y="7"/>
                    <a:pt x="360" y="7"/>
                  </a:cubicBezTo>
                  <a:cubicBezTo>
                    <a:pt x="360" y="3"/>
                    <a:pt x="357" y="0"/>
                    <a:pt x="353" y="0"/>
                  </a:cubicBezTo>
                  <a:cubicBezTo>
                    <a:pt x="349" y="0"/>
                    <a:pt x="346" y="3"/>
                    <a:pt x="346" y="7"/>
                  </a:cubicBezTo>
                  <a:cubicBezTo>
                    <a:pt x="346" y="70"/>
                    <a:pt x="346" y="70"/>
                    <a:pt x="346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6" y="70"/>
                    <a:pt x="122" y="73"/>
                    <a:pt x="122" y="77"/>
                  </a:cubicBezTo>
                  <a:cubicBezTo>
                    <a:pt x="122" y="253"/>
                    <a:pt x="122" y="253"/>
                    <a:pt x="122" y="253"/>
                  </a:cubicBezTo>
                  <a:cubicBezTo>
                    <a:pt x="122" y="257"/>
                    <a:pt x="126" y="260"/>
                    <a:pt x="129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6" y="329"/>
                    <a:pt x="346" y="329"/>
                    <a:pt x="346" y="329"/>
                  </a:cubicBezTo>
                  <a:cubicBezTo>
                    <a:pt x="77" y="329"/>
                    <a:pt x="77" y="329"/>
                    <a:pt x="77" y="329"/>
                  </a:cubicBezTo>
                  <a:cubicBezTo>
                    <a:pt x="75" y="329"/>
                    <a:pt x="73" y="330"/>
                    <a:pt x="72" y="332"/>
                  </a:cubicBezTo>
                  <a:cubicBezTo>
                    <a:pt x="2" y="420"/>
                    <a:pt x="2" y="420"/>
                    <a:pt x="2" y="420"/>
                  </a:cubicBezTo>
                  <a:cubicBezTo>
                    <a:pt x="0" y="423"/>
                    <a:pt x="0" y="426"/>
                    <a:pt x="2" y="429"/>
                  </a:cubicBezTo>
                  <a:cubicBezTo>
                    <a:pt x="72" y="517"/>
                    <a:pt x="72" y="517"/>
                    <a:pt x="72" y="517"/>
                  </a:cubicBezTo>
                  <a:cubicBezTo>
                    <a:pt x="73" y="519"/>
                    <a:pt x="75" y="519"/>
                    <a:pt x="77" y="519"/>
                  </a:cubicBezTo>
                  <a:cubicBezTo>
                    <a:pt x="346" y="519"/>
                    <a:pt x="346" y="519"/>
                    <a:pt x="346" y="519"/>
                  </a:cubicBezTo>
                  <a:cubicBezTo>
                    <a:pt x="346" y="665"/>
                    <a:pt x="346" y="665"/>
                    <a:pt x="346" y="665"/>
                  </a:cubicBezTo>
                  <a:cubicBezTo>
                    <a:pt x="346" y="669"/>
                    <a:pt x="349" y="672"/>
                    <a:pt x="353" y="672"/>
                  </a:cubicBezTo>
                  <a:cubicBezTo>
                    <a:pt x="357" y="672"/>
                    <a:pt x="360" y="669"/>
                    <a:pt x="360" y="665"/>
                  </a:cubicBezTo>
                  <a:cubicBezTo>
                    <a:pt x="360" y="519"/>
                    <a:pt x="360" y="519"/>
                    <a:pt x="360" y="519"/>
                  </a:cubicBezTo>
                  <a:cubicBezTo>
                    <a:pt x="577" y="519"/>
                    <a:pt x="577" y="519"/>
                    <a:pt x="577" y="519"/>
                  </a:cubicBezTo>
                  <a:cubicBezTo>
                    <a:pt x="580" y="519"/>
                    <a:pt x="584" y="516"/>
                    <a:pt x="584" y="512"/>
                  </a:cubicBezTo>
                  <a:cubicBezTo>
                    <a:pt x="584" y="336"/>
                    <a:pt x="584" y="336"/>
                    <a:pt x="584" y="336"/>
                  </a:cubicBezTo>
                  <a:cubicBezTo>
                    <a:pt x="584" y="332"/>
                    <a:pt x="580" y="329"/>
                    <a:pt x="577" y="329"/>
                  </a:cubicBezTo>
                  <a:cubicBezTo>
                    <a:pt x="360" y="329"/>
                    <a:pt x="360" y="329"/>
                    <a:pt x="360" y="329"/>
                  </a:cubicBezTo>
                  <a:cubicBezTo>
                    <a:pt x="360" y="260"/>
                    <a:pt x="360" y="260"/>
                    <a:pt x="360" y="260"/>
                  </a:cubicBezTo>
                  <a:cubicBezTo>
                    <a:pt x="629" y="260"/>
                    <a:pt x="629" y="260"/>
                    <a:pt x="629" y="260"/>
                  </a:cubicBezTo>
                  <a:cubicBezTo>
                    <a:pt x="631" y="260"/>
                    <a:pt x="633" y="259"/>
                    <a:pt x="634" y="257"/>
                  </a:cubicBezTo>
                  <a:cubicBezTo>
                    <a:pt x="704" y="169"/>
                    <a:pt x="704" y="169"/>
                    <a:pt x="704" y="169"/>
                  </a:cubicBezTo>
                  <a:cubicBezTo>
                    <a:pt x="706" y="167"/>
                    <a:pt x="706" y="163"/>
                    <a:pt x="704" y="161"/>
                  </a:cubicBezTo>
                  <a:close/>
                  <a:moveTo>
                    <a:pt x="570" y="505"/>
                  </a:moveTo>
                  <a:cubicBezTo>
                    <a:pt x="80" y="505"/>
                    <a:pt x="80" y="505"/>
                    <a:pt x="80" y="505"/>
                  </a:cubicBezTo>
                  <a:cubicBezTo>
                    <a:pt x="16" y="424"/>
                    <a:pt x="16" y="424"/>
                    <a:pt x="16" y="424"/>
                  </a:cubicBezTo>
                  <a:cubicBezTo>
                    <a:pt x="80" y="343"/>
                    <a:pt x="80" y="343"/>
                    <a:pt x="80" y="343"/>
                  </a:cubicBezTo>
                  <a:cubicBezTo>
                    <a:pt x="353" y="343"/>
                    <a:pt x="353" y="343"/>
                    <a:pt x="353" y="343"/>
                  </a:cubicBezTo>
                  <a:cubicBezTo>
                    <a:pt x="353" y="343"/>
                    <a:pt x="353" y="343"/>
                    <a:pt x="353" y="343"/>
                  </a:cubicBezTo>
                  <a:cubicBezTo>
                    <a:pt x="353" y="343"/>
                    <a:pt x="353" y="343"/>
                    <a:pt x="353" y="343"/>
                  </a:cubicBezTo>
                  <a:cubicBezTo>
                    <a:pt x="570" y="343"/>
                    <a:pt x="570" y="343"/>
                    <a:pt x="570" y="343"/>
                  </a:cubicBezTo>
                  <a:lnTo>
                    <a:pt x="570" y="505"/>
                  </a:lnTo>
                  <a:close/>
                  <a:moveTo>
                    <a:pt x="626" y="246"/>
                  </a:moveTo>
                  <a:cubicBezTo>
                    <a:pt x="136" y="246"/>
                    <a:pt x="136" y="246"/>
                    <a:pt x="136" y="246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626" y="84"/>
                    <a:pt x="626" y="84"/>
                    <a:pt x="626" y="84"/>
                  </a:cubicBezTo>
                  <a:cubicBezTo>
                    <a:pt x="690" y="165"/>
                    <a:pt x="690" y="165"/>
                    <a:pt x="690" y="165"/>
                  </a:cubicBezTo>
                  <a:lnTo>
                    <a:pt x="626" y="2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2103029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 smtClean="0"/>
              <a:t>amet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1507864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01</a:t>
            </a:r>
            <a:endParaRPr lang="en-US" sz="3600" dirty="0"/>
          </a:p>
        </p:txBody>
      </p:sp>
      <p:sp>
        <p:nvSpPr>
          <p:cNvPr id="27" name="Rectangle 26"/>
          <p:cNvSpPr/>
          <p:nvPr/>
        </p:nvSpPr>
        <p:spPr>
          <a:xfrm>
            <a:off x="4537666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Adipiscing</a:t>
            </a:r>
            <a:r>
              <a:rPr lang="en-US" sz="1400" dirty="0" smtClean="0"/>
              <a:t> </a:t>
            </a:r>
            <a:r>
              <a:rPr lang="en-US" sz="1400" dirty="0" err="1" smtClean="0"/>
              <a:t>elit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</a:t>
            </a:r>
            <a:r>
              <a:rPr lang="en-US" sz="1400" dirty="0" err="1" smtClean="0"/>
              <a:t>aliquam</a:t>
            </a:r>
            <a:r>
              <a:rPr lang="en-US" sz="1400" dirty="0" smtClean="0"/>
              <a:t> </a:t>
            </a:r>
            <a:r>
              <a:rPr lang="en-US" sz="1400" dirty="0" err="1" smtClean="0"/>
              <a:t>lacinia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3942501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02</a:t>
            </a:r>
            <a:endParaRPr lang="en-US" sz="3600" dirty="0"/>
          </a:p>
        </p:txBody>
      </p:sp>
      <p:sp>
        <p:nvSpPr>
          <p:cNvPr id="29" name="Rectangle 28"/>
          <p:cNvSpPr/>
          <p:nvPr/>
        </p:nvSpPr>
        <p:spPr>
          <a:xfrm>
            <a:off x="6972303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Phasellus</a:t>
            </a:r>
            <a:r>
              <a:rPr lang="en-US" sz="1400" dirty="0" smtClean="0"/>
              <a:t> </a:t>
            </a:r>
            <a:r>
              <a:rPr lang="en-US" sz="1400" dirty="0"/>
              <a:t>et </a:t>
            </a:r>
            <a:r>
              <a:rPr lang="en-US" sz="1400" dirty="0" err="1" smtClean="0"/>
              <a:t>uno</a:t>
            </a:r>
            <a:r>
              <a:rPr lang="en-US" sz="1400" dirty="0" smtClean="0"/>
              <a:t> </a:t>
            </a:r>
            <a:r>
              <a:rPr lang="en-US" sz="1400" dirty="0" err="1" smtClean="0"/>
              <a:t>rutrum</a:t>
            </a:r>
            <a:r>
              <a:rPr lang="en-US" sz="1400" dirty="0" smtClean="0"/>
              <a:t> </a:t>
            </a:r>
            <a:r>
              <a:rPr lang="en-US" sz="1400" dirty="0" err="1" smtClean="0"/>
              <a:t>tellus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6377138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03</a:t>
            </a:r>
            <a:endParaRPr lang="en-US" sz="3600" dirty="0"/>
          </a:p>
        </p:txBody>
      </p:sp>
      <p:sp>
        <p:nvSpPr>
          <p:cNvPr id="31" name="Rectangle 30"/>
          <p:cNvSpPr/>
          <p:nvPr/>
        </p:nvSpPr>
        <p:spPr>
          <a:xfrm>
            <a:off x="9406941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 smtClean="0"/>
              <a:t>amet</a:t>
            </a:r>
            <a:endParaRPr lang="en-US" sz="1400" dirty="0"/>
          </a:p>
        </p:txBody>
      </p:sp>
      <p:sp>
        <p:nvSpPr>
          <p:cNvPr id="32" name="Rectangle 31"/>
          <p:cNvSpPr/>
          <p:nvPr/>
        </p:nvSpPr>
        <p:spPr>
          <a:xfrm>
            <a:off x="8811776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04</a:t>
            </a:r>
            <a:endParaRPr lang="en-US" sz="3600" dirty="0"/>
          </a:p>
        </p:txBody>
      </p:sp>
      <p:sp>
        <p:nvSpPr>
          <p:cNvPr id="33" name="Rectangle 32"/>
          <p:cNvSpPr/>
          <p:nvPr/>
        </p:nvSpPr>
        <p:spPr>
          <a:xfrm>
            <a:off x="1778241" y="3014372"/>
            <a:ext cx="2157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 smtClean="0"/>
              <a:t>elit</a:t>
            </a:r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3911502" y="3014372"/>
            <a:ext cx="2157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 smtClean="0"/>
              <a:t>elit</a:t>
            </a:r>
            <a:endParaRPr lang="en-US" sz="1400" dirty="0"/>
          </a:p>
        </p:txBody>
      </p:sp>
      <p:sp>
        <p:nvSpPr>
          <p:cNvPr id="37" name="Rectangle 36"/>
          <p:cNvSpPr/>
          <p:nvPr/>
        </p:nvSpPr>
        <p:spPr>
          <a:xfrm>
            <a:off x="6095259" y="3014372"/>
            <a:ext cx="2157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 smtClean="0"/>
              <a:t>elit</a:t>
            </a:r>
            <a:endParaRPr lang="en-US" sz="1400" dirty="0"/>
          </a:p>
        </p:txBody>
      </p:sp>
      <p:sp>
        <p:nvSpPr>
          <p:cNvPr id="38" name="Rectangle 37"/>
          <p:cNvSpPr/>
          <p:nvPr/>
        </p:nvSpPr>
        <p:spPr>
          <a:xfrm>
            <a:off x="8228520" y="3014372"/>
            <a:ext cx="2157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 smtClean="0"/>
              <a:t>elit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03607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Animation </a:t>
            </a:r>
            <a:r>
              <a:rPr lang="en-US" dirty="0" err="1" smtClean="0"/>
              <a:t>sur</a:t>
            </a:r>
            <a:r>
              <a:rPr lang="en-US" dirty="0" smtClean="0"/>
              <a:t> les demi </a:t>
            </a:r>
            <a:r>
              <a:rPr lang="en-US" dirty="0" err="1" smtClean="0"/>
              <a:t>cercles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777113" y="1880828"/>
            <a:ext cx="2160240" cy="2160240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c 4"/>
          <p:cNvSpPr/>
          <p:nvPr/>
        </p:nvSpPr>
        <p:spPr>
          <a:xfrm>
            <a:off x="177824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937353" y="1880828"/>
            <a:ext cx="2160240" cy="2160240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/>
          <p:cNvSpPr/>
          <p:nvPr/>
        </p:nvSpPr>
        <p:spPr>
          <a:xfrm rot="10800000">
            <a:off x="393848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096663" y="1880828"/>
            <a:ext cx="2160240" cy="2160240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c 8"/>
          <p:cNvSpPr/>
          <p:nvPr/>
        </p:nvSpPr>
        <p:spPr>
          <a:xfrm>
            <a:off x="609779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256903" y="1880828"/>
            <a:ext cx="2160240" cy="2160240"/>
          </a:xfrm>
          <a:prstGeom prst="ellipse">
            <a:avLst/>
          </a:prstGeom>
          <a:noFill/>
          <a:ln w="69850">
            <a:solidFill>
              <a:srgbClr val="B2B2B2">
                <a:alpha val="30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c 10"/>
          <p:cNvSpPr/>
          <p:nvPr/>
        </p:nvSpPr>
        <p:spPr>
          <a:xfrm rot="10800000">
            <a:off x="8258031" y="1881956"/>
            <a:ext cx="2157984" cy="2157984"/>
          </a:xfrm>
          <a:prstGeom prst="arc">
            <a:avLst>
              <a:gd name="adj1" fmla="val 10766207"/>
              <a:gd name="adj2" fmla="val 0"/>
            </a:avLst>
          </a:prstGeom>
          <a:ln w="6985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643209" y="2132857"/>
            <a:ext cx="747904" cy="747904"/>
            <a:chOff x="6207761" y="7121628"/>
            <a:chExt cx="837455" cy="837453"/>
          </a:xfrm>
        </p:grpSpPr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6207761" y="7121628"/>
              <a:ext cx="837455" cy="8374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25"/>
            <p:cNvSpPr>
              <a:spLocks noEditPoints="1"/>
            </p:cNvSpPr>
            <p:nvPr/>
          </p:nvSpPr>
          <p:spPr bwMode="auto">
            <a:xfrm>
              <a:off x="6365307" y="7326026"/>
              <a:ext cx="521359" cy="428672"/>
            </a:xfrm>
            <a:custGeom>
              <a:avLst/>
              <a:gdLst>
                <a:gd name="T0" fmla="*/ 414 w 444"/>
                <a:gd name="T1" fmla="*/ 172 h 365"/>
                <a:gd name="T2" fmla="*/ 392 w 444"/>
                <a:gd name="T3" fmla="*/ 0 h 365"/>
                <a:gd name="T4" fmla="*/ 0 w 444"/>
                <a:gd name="T5" fmla="*/ 22 h 365"/>
                <a:gd name="T6" fmla="*/ 22 w 444"/>
                <a:gd name="T7" fmla="*/ 283 h 365"/>
                <a:gd name="T8" fmla="*/ 144 w 444"/>
                <a:gd name="T9" fmla="*/ 355 h 365"/>
                <a:gd name="T10" fmla="*/ 118 w 444"/>
                <a:gd name="T11" fmla="*/ 360 h 365"/>
                <a:gd name="T12" fmla="*/ 291 w 444"/>
                <a:gd name="T13" fmla="*/ 365 h 365"/>
                <a:gd name="T14" fmla="*/ 291 w 444"/>
                <a:gd name="T15" fmla="*/ 355 h 365"/>
                <a:gd name="T16" fmla="*/ 254 w 444"/>
                <a:gd name="T17" fmla="*/ 283 h 365"/>
                <a:gd name="T18" fmla="*/ 326 w 444"/>
                <a:gd name="T19" fmla="*/ 348 h 365"/>
                <a:gd name="T20" fmla="*/ 427 w 444"/>
                <a:gd name="T21" fmla="*/ 365 h 365"/>
                <a:gd name="T22" fmla="*/ 444 w 444"/>
                <a:gd name="T23" fmla="*/ 189 h 365"/>
                <a:gd name="T24" fmla="*/ 10 w 444"/>
                <a:gd name="T25" fmla="*/ 22 h 365"/>
                <a:gd name="T26" fmla="*/ 392 w 444"/>
                <a:gd name="T27" fmla="*/ 9 h 365"/>
                <a:gd name="T28" fmla="*/ 404 w 444"/>
                <a:gd name="T29" fmla="*/ 36 h 365"/>
                <a:gd name="T30" fmla="*/ 10 w 444"/>
                <a:gd name="T31" fmla="*/ 22 h 365"/>
                <a:gd name="T32" fmla="*/ 158 w 444"/>
                <a:gd name="T33" fmla="*/ 355 h 365"/>
                <a:gd name="T34" fmla="*/ 245 w 444"/>
                <a:gd name="T35" fmla="*/ 283 h 365"/>
                <a:gd name="T36" fmla="*/ 259 w 444"/>
                <a:gd name="T37" fmla="*/ 355 h 365"/>
                <a:gd name="T38" fmla="*/ 22 w 444"/>
                <a:gd name="T39" fmla="*/ 273 h 365"/>
                <a:gd name="T40" fmla="*/ 10 w 444"/>
                <a:gd name="T41" fmla="*/ 247 h 365"/>
                <a:gd name="T42" fmla="*/ 326 w 444"/>
                <a:gd name="T43" fmla="*/ 273 h 365"/>
                <a:gd name="T44" fmla="*/ 326 w 444"/>
                <a:gd name="T45" fmla="*/ 237 h 365"/>
                <a:gd name="T46" fmla="*/ 10 w 444"/>
                <a:gd name="T47" fmla="*/ 45 h 365"/>
                <a:gd name="T48" fmla="*/ 404 w 444"/>
                <a:gd name="T49" fmla="*/ 172 h 365"/>
                <a:gd name="T50" fmla="*/ 326 w 444"/>
                <a:gd name="T51" fmla="*/ 189 h 365"/>
                <a:gd name="T52" fmla="*/ 427 w 444"/>
                <a:gd name="T53" fmla="*/ 355 h 365"/>
                <a:gd name="T54" fmla="*/ 336 w 444"/>
                <a:gd name="T55" fmla="*/ 348 h 365"/>
                <a:gd name="T56" fmla="*/ 434 w 444"/>
                <a:gd name="T57" fmla="*/ 339 h 365"/>
                <a:gd name="T58" fmla="*/ 434 w 444"/>
                <a:gd name="T59" fmla="*/ 329 h 365"/>
                <a:gd name="T60" fmla="*/ 336 w 444"/>
                <a:gd name="T61" fmla="*/ 205 h 365"/>
                <a:gd name="T62" fmla="*/ 434 w 444"/>
                <a:gd name="T63" fmla="*/ 329 h 365"/>
                <a:gd name="T64" fmla="*/ 336 w 444"/>
                <a:gd name="T65" fmla="*/ 196 h 365"/>
                <a:gd name="T66" fmla="*/ 343 w 444"/>
                <a:gd name="T67" fmla="*/ 181 h 365"/>
                <a:gd name="T68" fmla="*/ 434 w 444"/>
                <a:gd name="T69" fmla="*/ 189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4" h="365">
                  <a:moveTo>
                    <a:pt x="427" y="172"/>
                  </a:moveTo>
                  <a:cubicBezTo>
                    <a:pt x="414" y="172"/>
                    <a:pt x="414" y="172"/>
                    <a:pt x="414" y="172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4" y="10"/>
                    <a:pt x="404" y="0"/>
                    <a:pt x="39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73"/>
                    <a:pt x="10" y="283"/>
                    <a:pt x="22" y="283"/>
                  </a:cubicBezTo>
                  <a:cubicBezTo>
                    <a:pt x="163" y="283"/>
                    <a:pt x="163" y="283"/>
                    <a:pt x="163" y="283"/>
                  </a:cubicBezTo>
                  <a:cubicBezTo>
                    <a:pt x="161" y="319"/>
                    <a:pt x="154" y="355"/>
                    <a:pt x="144" y="355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20" y="355"/>
                    <a:pt x="118" y="358"/>
                    <a:pt x="118" y="360"/>
                  </a:cubicBezTo>
                  <a:cubicBezTo>
                    <a:pt x="118" y="363"/>
                    <a:pt x="120" y="365"/>
                    <a:pt x="123" y="365"/>
                  </a:cubicBezTo>
                  <a:cubicBezTo>
                    <a:pt x="291" y="365"/>
                    <a:pt x="291" y="365"/>
                    <a:pt x="291" y="365"/>
                  </a:cubicBezTo>
                  <a:cubicBezTo>
                    <a:pt x="294" y="365"/>
                    <a:pt x="296" y="363"/>
                    <a:pt x="296" y="360"/>
                  </a:cubicBezTo>
                  <a:cubicBezTo>
                    <a:pt x="296" y="358"/>
                    <a:pt x="294" y="355"/>
                    <a:pt x="291" y="355"/>
                  </a:cubicBezTo>
                  <a:cubicBezTo>
                    <a:pt x="273" y="355"/>
                    <a:pt x="273" y="355"/>
                    <a:pt x="273" y="355"/>
                  </a:cubicBezTo>
                  <a:cubicBezTo>
                    <a:pt x="264" y="355"/>
                    <a:pt x="256" y="319"/>
                    <a:pt x="254" y="283"/>
                  </a:cubicBezTo>
                  <a:cubicBezTo>
                    <a:pt x="326" y="283"/>
                    <a:pt x="326" y="283"/>
                    <a:pt x="326" y="283"/>
                  </a:cubicBezTo>
                  <a:cubicBezTo>
                    <a:pt x="326" y="348"/>
                    <a:pt x="326" y="348"/>
                    <a:pt x="326" y="348"/>
                  </a:cubicBezTo>
                  <a:cubicBezTo>
                    <a:pt x="326" y="357"/>
                    <a:pt x="334" y="365"/>
                    <a:pt x="343" y="365"/>
                  </a:cubicBezTo>
                  <a:cubicBezTo>
                    <a:pt x="427" y="365"/>
                    <a:pt x="427" y="365"/>
                    <a:pt x="427" y="365"/>
                  </a:cubicBezTo>
                  <a:cubicBezTo>
                    <a:pt x="436" y="365"/>
                    <a:pt x="444" y="357"/>
                    <a:pt x="444" y="348"/>
                  </a:cubicBezTo>
                  <a:cubicBezTo>
                    <a:pt x="444" y="189"/>
                    <a:pt x="444" y="189"/>
                    <a:pt x="444" y="189"/>
                  </a:cubicBezTo>
                  <a:cubicBezTo>
                    <a:pt x="444" y="179"/>
                    <a:pt x="436" y="172"/>
                    <a:pt x="427" y="172"/>
                  </a:cubicBezTo>
                  <a:close/>
                  <a:moveTo>
                    <a:pt x="10" y="22"/>
                  </a:moveTo>
                  <a:cubicBezTo>
                    <a:pt x="10" y="15"/>
                    <a:pt x="15" y="9"/>
                    <a:pt x="22" y="9"/>
                  </a:cubicBezTo>
                  <a:cubicBezTo>
                    <a:pt x="392" y="9"/>
                    <a:pt x="392" y="9"/>
                    <a:pt x="392" y="9"/>
                  </a:cubicBezTo>
                  <a:cubicBezTo>
                    <a:pt x="399" y="9"/>
                    <a:pt x="404" y="15"/>
                    <a:pt x="404" y="22"/>
                  </a:cubicBezTo>
                  <a:cubicBezTo>
                    <a:pt x="404" y="36"/>
                    <a:pt x="404" y="36"/>
                    <a:pt x="404" y="36"/>
                  </a:cubicBezTo>
                  <a:cubicBezTo>
                    <a:pt x="10" y="36"/>
                    <a:pt x="10" y="36"/>
                    <a:pt x="10" y="36"/>
                  </a:cubicBezTo>
                  <a:lnTo>
                    <a:pt x="10" y="22"/>
                  </a:lnTo>
                  <a:close/>
                  <a:moveTo>
                    <a:pt x="259" y="355"/>
                  </a:moveTo>
                  <a:cubicBezTo>
                    <a:pt x="158" y="355"/>
                    <a:pt x="158" y="355"/>
                    <a:pt x="158" y="355"/>
                  </a:cubicBezTo>
                  <a:cubicBezTo>
                    <a:pt x="169" y="338"/>
                    <a:pt x="172" y="301"/>
                    <a:pt x="172" y="283"/>
                  </a:cubicBezTo>
                  <a:cubicBezTo>
                    <a:pt x="245" y="283"/>
                    <a:pt x="245" y="283"/>
                    <a:pt x="245" y="283"/>
                  </a:cubicBezTo>
                  <a:cubicBezTo>
                    <a:pt x="245" y="290"/>
                    <a:pt x="246" y="305"/>
                    <a:pt x="249" y="320"/>
                  </a:cubicBezTo>
                  <a:cubicBezTo>
                    <a:pt x="251" y="336"/>
                    <a:pt x="255" y="348"/>
                    <a:pt x="259" y="355"/>
                  </a:cubicBezTo>
                  <a:close/>
                  <a:moveTo>
                    <a:pt x="326" y="273"/>
                  </a:moveTo>
                  <a:cubicBezTo>
                    <a:pt x="22" y="273"/>
                    <a:pt x="22" y="273"/>
                    <a:pt x="22" y="273"/>
                  </a:cubicBezTo>
                  <a:cubicBezTo>
                    <a:pt x="15" y="273"/>
                    <a:pt x="10" y="268"/>
                    <a:pt x="10" y="261"/>
                  </a:cubicBezTo>
                  <a:cubicBezTo>
                    <a:pt x="10" y="247"/>
                    <a:pt x="10" y="247"/>
                    <a:pt x="10" y="247"/>
                  </a:cubicBezTo>
                  <a:cubicBezTo>
                    <a:pt x="326" y="247"/>
                    <a:pt x="326" y="247"/>
                    <a:pt x="326" y="247"/>
                  </a:cubicBezTo>
                  <a:lnTo>
                    <a:pt x="326" y="273"/>
                  </a:lnTo>
                  <a:close/>
                  <a:moveTo>
                    <a:pt x="326" y="189"/>
                  </a:moveTo>
                  <a:cubicBezTo>
                    <a:pt x="326" y="237"/>
                    <a:pt x="326" y="237"/>
                    <a:pt x="326" y="237"/>
                  </a:cubicBezTo>
                  <a:cubicBezTo>
                    <a:pt x="10" y="237"/>
                    <a:pt x="10" y="237"/>
                    <a:pt x="10" y="237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404" y="45"/>
                    <a:pt x="404" y="45"/>
                    <a:pt x="404" y="45"/>
                  </a:cubicBezTo>
                  <a:cubicBezTo>
                    <a:pt x="404" y="172"/>
                    <a:pt x="404" y="172"/>
                    <a:pt x="404" y="172"/>
                  </a:cubicBezTo>
                  <a:cubicBezTo>
                    <a:pt x="343" y="172"/>
                    <a:pt x="343" y="172"/>
                    <a:pt x="343" y="172"/>
                  </a:cubicBezTo>
                  <a:cubicBezTo>
                    <a:pt x="334" y="172"/>
                    <a:pt x="326" y="179"/>
                    <a:pt x="326" y="189"/>
                  </a:cubicBezTo>
                  <a:close/>
                  <a:moveTo>
                    <a:pt x="434" y="348"/>
                  </a:moveTo>
                  <a:cubicBezTo>
                    <a:pt x="434" y="352"/>
                    <a:pt x="431" y="355"/>
                    <a:pt x="427" y="355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39" y="355"/>
                    <a:pt x="336" y="352"/>
                    <a:pt x="336" y="348"/>
                  </a:cubicBezTo>
                  <a:cubicBezTo>
                    <a:pt x="336" y="339"/>
                    <a:pt x="336" y="339"/>
                    <a:pt x="336" y="339"/>
                  </a:cubicBezTo>
                  <a:cubicBezTo>
                    <a:pt x="434" y="339"/>
                    <a:pt x="434" y="339"/>
                    <a:pt x="434" y="339"/>
                  </a:cubicBezTo>
                  <a:lnTo>
                    <a:pt x="434" y="348"/>
                  </a:lnTo>
                  <a:close/>
                  <a:moveTo>
                    <a:pt x="434" y="329"/>
                  </a:moveTo>
                  <a:cubicBezTo>
                    <a:pt x="336" y="329"/>
                    <a:pt x="336" y="329"/>
                    <a:pt x="336" y="329"/>
                  </a:cubicBezTo>
                  <a:cubicBezTo>
                    <a:pt x="336" y="205"/>
                    <a:pt x="336" y="205"/>
                    <a:pt x="336" y="205"/>
                  </a:cubicBezTo>
                  <a:cubicBezTo>
                    <a:pt x="434" y="205"/>
                    <a:pt x="434" y="205"/>
                    <a:pt x="434" y="205"/>
                  </a:cubicBezTo>
                  <a:lnTo>
                    <a:pt x="434" y="329"/>
                  </a:lnTo>
                  <a:close/>
                  <a:moveTo>
                    <a:pt x="434" y="196"/>
                  </a:moveTo>
                  <a:cubicBezTo>
                    <a:pt x="336" y="196"/>
                    <a:pt x="336" y="196"/>
                    <a:pt x="336" y="196"/>
                  </a:cubicBezTo>
                  <a:cubicBezTo>
                    <a:pt x="336" y="189"/>
                    <a:pt x="336" y="189"/>
                    <a:pt x="336" y="189"/>
                  </a:cubicBezTo>
                  <a:cubicBezTo>
                    <a:pt x="336" y="184"/>
                    <a:pt x="339" y="181"/>
                    <a:pt x="343" y="181"/>
                  </a:cubicBezTo>
                  <a:cubicBezTo>
                    <a:pt x="427" y="181"/>
                    <a:pt x="427" y="181"/>
                    <a:pt x="427" y="181"/>
                  </a:cubicBezTo>
                  <a:cubicBezTo>
                    <a:pt x="431" y="181"/>
                    <a:pt x="434" y="184"/>
                    <a:pt x="434" y="189"/>
                  </a:cubicBezTo>
                  <a:lnTo>
                    <a:pt x="434" y="1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803141" y="2132853"/>
            <a:ext cx="747904" cy="747904"/>
            <a:chOff x="7202762" y="7121642"/>
            <a:chExt cx="837454" cy="837455"/>
          </a:xfrm>
        </p:grpSpPr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7202762" y="7121642"/>
              <a:ext cx="837454" cy="83745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5"/>
            <p:cNvSpPr>
              <a:spLocks noEditPoints="1"/>
            </p:cNvSpPr>
            <p:nvPr/>
          </p:nvSpPr>
          <p:spPr bwMode="auto">
            <a:xfrm>
              <a:off x="7402870" y="7309146"/>
              <a:ext cx="436570" cy="463435"/>
            </a:xfrm>
            <a:custGeom>
              <a:avLst/>
              <a:gdLst>
                <a:gd name="T0" fmla="*/ 417 w 554"/>
                <a:gd name="T1" fmla="*/ 228 h 588"/>
                <a:gd name="T2" fmla="*/ 368 w 554"/>
                <a:gd name="T3" fmla="*/ 128 h 588"/>
                <a:gd name="T4" fmla="*/ 390 w 554"/>
                <a:gd name="T5" fmla="*/ 69 h 588"/>
                <a:gd name="T6" fmla="*/ 397 w 554"/>
                <a:gd name="T7" fmla="*/ 7 h 588"/>
                <a:gd name="T8" fmla="*/ 158 w 554"/>
                <a:gd name="T9" fmla="*/ 0 h 588"/>
                <a:gd name="T10" fmla="*/ 151 w 554"/>
                <a:gd name="T11" fmla="*/ 62 h 588"/>
                <a:gd name="T12" fmla="*/ 186 w 554"/>
                <a:gd name="T13" fmla="*/ 69 h 588"/>
                <a:gd name="T14" fmla="*/ 140 w 554"/>
                <a:gd name="T15" fmla="*/ 223 h 588"/>
                <a:gd name="T16" fmla="*/ 24 w 554"/>
                <a:gd name="T17" fmla="*/ 459 h 588"/>
                <a:gd name="T18" fmla="*/ 70 w 554"/>
                <a:gd name="T19" fmla="*/ 588 h 588"/>
                <a:gd name="T20" fmla="*/ 540 w 554"/>
                <a:gd name="T21" fmla="*/ 564 h 588"/>
                <a:gd name="T22" fmla="*/ 165 w 554"/>
                <a:gd name="T23" fmla="*/ 14 h 588"/>
                <a:gd name="T24" fmla="*/ 383 w 554"/>
                <a:gd name="T25" fmla="*/ 55 h 588"/>
                <a:gd name="T26" fmla="*/ 193 w 554"/>
                <a:gd name="T27" fmla="*/ 55 h 588"/>
                <a:gd name="T28" fmla="*/ 165 w 554"/>
                <a:gd name="T29" fmla="*/ 14 h 588"/>
                <a:gd name="T30" fmla="*/ 200 w 554"/>
                <a:gd name="T31" fmla="*/ 129 h 588"/>
                <a:gd name="T32" fmla="*/ 354 w 554"/>
                <a:gd name="T33" fmla="*/ 69 h 588"/>
                <a:gd name="T34" fmla="*/ 355 w 554"/>
                <a:gd name="T35" fmla="*/ 133 h 588"/>
                <a:gd name="T36" fmla="*/ 366 w 554"/>
                <a:gd name="T37" fmla="*/ 243 h 588"/>
                <a:gd name="T38" fmla="*/ 321 w 554"/>
                <a:gd name="T39" fmla="*/ 221 h 588"/>
                <a:gd name="T40" fmla="*/ 316 w 554"/>
                <a:gd name="T41" fmla="*/ 224 h 588"/>
                <a:gd name="T42" fmla="*/ 238 w 554"/>
                <a:gd name="T43" fmla="*/ 224 h 588"/>
                <a:gd name="T44" fmla="*/ 188 w 554"/>
                <a:gd name="T45" fmla="*/ 243 h 588"/>
                <a:gd name="T46" fmla="*/ 200 w 554"/>
                <a:gd name="T47" fmla="*/ 133 h 588"/>
                <a:gd name="T48" fmla="*/ 484 w 554"/>
                <a:gd name="T49" fmla="*/ 574 h 588"/>
                <a:gd name="T50" fmla="*/ 26 w 554"/>
                <a:gd name="T51" fmla="*/ 557 h 588"/>
                <a:gd name="T52" fmla="*/ 147 w 554"/>
                <a:gd name="T53" fmla="*/ 241 h 588"/>
                <a:gd name="T54" fmla="*/ 233 w 554"/>
                <a:gd name="T55" fmla="*/ 239 h 588"/>
                <a:gd name="T56" fmla="*/ 321 w 554"/>
                <a:gd name="T57" fmla="*/ 239 h 588"/>
                <a:gd name="T58" fmla="*/ 366 w 554"/>
                <a:gd name="T59" fmla="*/ 257 h 588"/>
                <a:gd name="T60" fmla="*/ 517 w 554"/>
                <a:gd name="T61" fmla="*/ 464 h 588"/>
                <a:gd name="T62" fmla="*/ 222 w 554"/>
                <a:gd name="T63" fmla="*/ 384 h 588"/>
                <a:gd name="T64" fmla="*/ 222 w 554"/>
                <a:gd name="T65" fmla="*/ 470 h 588"/>
                <a:gd name="T66" fmla="*/ 222 w 554"/>
                <a:gd name="T67" fmla="*/ 384 h 588"/>
                <a:gd name="T68" fmla="*/ 193 w 554"/>
                <a:gd name="T69" fmla="*/ 427 h 588"/>
                <a:gd name="T70" fmla="*/ 250 w 554"/>
                <a:gd name="T71" fmla="*/ 427 h 588"/>
                <a:gd name="T72" fmla="*/ 352 w 554"/>
                <a:gd name="T73" fmla="*/ 314 h 588"/>
                <a:gd name="T74" fmla="*/ 352 w 554"/>
                <a:gd name="T75" fmla="*/ 434 h 588"/>
                <a:gd name="T76" fmla="*/ 352 w 554"/>
                <a:gd name="T77" fmla="*/ 314 h 588"/>
                <a:gd name="T78" fmla="*/ 306 w 554"/>
                <a:gd name="T79" fmla="*/ 374 h 588"/>
                <a:gd name="T80" fmla="*/ 398 w 554"/>
                <a:gd name="T81" fmla="*/ 374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54" h="588">
                  <a:moveTo>
                    <a:pt x="530" y="458"/>
                  </a:moveTo>
                  <a:cubicBezTo>
                    <a:pt x="417" y="228"/>
                    <a:pt x="417" y="228"/>
                    <a:pt x="417" y="228"/>
                  </a:cubicBezTo>
                  <a:cubicBezTo>
                    <a:pt x="417" y="226"/>
                    <a:pt x="416" y="224"/>
                    <a:pt x="414" y="223"/>
                  </a:cubicBezTo>
                  <a:cubicBezTo>
                    <a:pt x="368" y="128"/>
                    <a:pt x="368" y="128"/>
                    <a:pt x="368" y="128"/>
                  </a:cubicBezTo>
                  <a:cubicBezTo>
                    <a:pt x="368" y="69"/>
                    <a:pt x="368" y="69"/>
                    <a:pt x="368" y="69"/>
                  </a:cubicBezTo>
                  <a:cubicBezTo>
                    <a:pt x="390" y="69"/>
                    <a:pt x="390" y="69"/>
                    <a:pt x="390" y="69"/>
                  </a:cubicBezTo>
                  <a:cubicBezTo>
                    <a:pt x="394" y="69"/>
                    <a:pt x="397" y="66"/>
                    <a:pt x="397" y="62"/>
                  </a:cubicBezTo>
                  <a:cubicBezTo>
                    <a:pt x="397" y="7"/>
                    <a:pt x="397" y="7"/>
                    <a:pt x="397" y="7"/>
                  </a:cubicBezTo>
                  <a:cubicBezTo>
                    <a:pt x="397" y="3"/>
                    <a:pt x="394" y="0"/>
                    <a:pt x="390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4" y="0"/>
                    <a:pt x="151" y="3"/>
                    <a:pt x="151" y="7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1" y="66"/>
                    <a:pt x="154" y="69"/>
                    <a:pt x="158" y="69"/>
                  </a:cubicBezTo>
                  <a:cubicBezTo>
                    <a:pt x="186" y="69"/>
                    <a:pt x="186" y="69"/>
                    <a:pt x="186" y="69"/>
                  </a:cubicBezTo>
                  <a:cubicBezTo>
                    <a:pt x="186" y="128"/>
                    <a:pt x="186" y="128"/>
                    <a:pt x="186" y="128"/>
                  </a:cubicBezTo>
                  <a:cubicBezTo>
                    <a:pt x="140" y="223"/>
                    <a:pt x="140" y="223"/>
                    <a:pt x="140" y="223"/>
                  </a:cubicBezTo>
                  <a:cubicBezTo>
                    <a:pt x="138" y="224"/>
                    <a:pt x="137" y="226"/>
                    <a:pt x="137" y="228"/>
                  </a:cubicBezTo>
                  <a:cubicBezTo>
                    <a:pt x="24" y="459"/>
                    <a:pt x="24" y="459"/>
                    <a:pt x="24" y="459"/>
                  </a:cubicBezTo>
                  <a:cubicBezTo>
                    <a:pt x="3" y="507"/>
                    <a:pt x="0" y="543"/>
                    <a:pt x="14" y="564"/>
                  </a:cubicBezTo>
                  <a:cubicBezTo>
                    <a:pt x="25" y="580"/>
                    <a:pt x="43" y="588"/>
                    <a:pt x="70" y="588"/>
                  </a:cubicBezTo>
                  <a:cubicBezTo>
                    <a:pt x="484" y="588"/>
                    <a:pt x="484" y="588"/>
                    <a:pt x="484" y="588"/>
                  </a:cubicBezTo>
                  <a:cubicBezTo>
                    <a:pt x="511" y="588"/>
                    <a:pt x="530" y="580"/>
                    <a:pt x="540" y="564"/>
                  </a:cubicBezTo>
                  <a:cubicBezTo>
                    <a:pt x="554" y="543"/>
                    <a:pt x="551" y="507"/>
                    <a:pt x="530" y="458"/>
                  </a:cubicBezTo>
                  <a:close/>
                  <a:moveTo>
                    <a:pt x="165" y="14"/>
                  </a:moveTo>
                  <a:cubicBezTo>
                    <a:pt x="383" y="14"/>
                    <a:pt x="383" y="14"/>
                    <a:pt x="383" y="14"/>
                  </a:cubicBezTo>
                  <a:cubicBezTo>
                    <a:pt x="383" y="55"/>
                    <a:pt x="383" y="55"/>
                    <a:pt x="383" y="55"/>
                  </a:cubicBezTo>
                  <a:cubicBezTo>
                    <a:pt x="361" y="55"/>
                    <a:pt x="361" y="55"/>
                    <a:pt x="361" y="55"/>
                  </a:cubicBezTo>
                  <a:cubicBezTo>
                    <a:pt x="193" y="55"/>
                    <a:pt x="193" y="55"/>
                    <a:pt x="193" y="55"/>
                  </a:cubicBezTo>
                  <a:cubicBezTo>
                    <a:pt x="165" y="55"/>
                    <a:pt x="165" y="55"/>
                    <a:pt x="165" y="55"/>
                  </a:cubicBezTo>
                  <a:lnTo>
                    <a:pt x="165" y="14"/>
                  </a:lnTo>
                  <a:close/>
                  <a:moveTo>
                    <a:pt x="200" y="133"/>
                  </a:moveTo>
                  <a:cubicBezTo>
                    <a:pt x="200" y="132"/>
                    <a:pt x="200" y="131"/>
                    <a:pt x="200" y="129"/>
                  </a:cubicBezTo>
                  <a:cubicBezTo>
                    <a:pt x="200" y="69"/>
                    <a:pt x="200" y="69"/>
                    <a:pt x="200" y="69"/>
                  </a:cubicBezTo>
                  <a:cubicBezTo>
                    <a:pt x="354" y="69"/>
                    <a:pt x="354" y="69"/>
                    <a:pt x="354" y="69"/>
                  </a:cubicBezTo>
                  <a:cubicBezTo>
                    <a:pt x="354" y="129"/>
                    <a:pt x="354" y="129"/>
                    <a:pt x="354" y="129"/>
                  </a:cubicBezTo>
                  <a:cubicBezTo>
                    <a:pt x="354" y="131"/>
                    <a:pt x="354" y="132"/>
                    <a:pt x="355" y="133"/>
                  </a:cubicBezTo>
                  <a:cubicBezTo>
                    <a:pt x="401" y="228"/>
                    <a:pt x="401" y="228"/>
                    <a:pt x="401" y="228"/>
                  </a:cubicBezTo>
                  <a:cubicBezTo>
                    <a:pt x="392" y="238"/>
                    <a:pt x="379" y="243"/>
                    <a:pt x="366" y="243"/>
                  </a:cubicBezTo>
                  <a:cubicBezTo>
                    <a:pt x="350" y="243"/>
                    <a:pt x="336" y="237"/>
                    <a:pt x="327" y="224"/>
                  </a:cubicBezTo>
                  <a:cubicBezTo>
                    <a:pt x="326" y="222"/>
                    <a:pt x="324" y="221"/>
                    <a:pt x="321" y="221"/>
                  </a:cubicBezTo>
                  <a:cubicBezTo>
                    <a:pt x="321" y="221"/>
                    <a:pt x="321" y="221"/>
                    <a:pt x="321" y="221"/>
                  </a:cubicBezTo>
                  <a:cubicBezTo>
                    <a:pt x="319" y="221"/>
                    <a:pt x="317" y="222"/>
                    <a:pt x="316" y="224"/>
                  </a:cubicBezTo>
                  <a:cubicBezTo>
                    <a:pt x="307" y="236"/>
                    <a:pt x="292" y="243"/>
                    <a:pt x="277" y="243"/>
                  </a:cubicBezTo>
                  <a:cubicBezTo>
                    <a:pt x="262" y="243"/>
                    <a:pt x="247" y="236"/>
                    <a:pt x="238" y="224"/>
                  </a:cubicBezTo>
                  <a:cubicBezTo>
                    <a:pt x="236" y="220"/>
                    <a:pt x="230" y="220"/>
                    <a:pt x="227" y="224"/>
                  </a:cubicBezTo>
                  <a:cubicBezTo>
                    <a:pt x="218" y="236"/>
                    <a:pt x="204" y="243"/>
                    <a:pt x="188" y="243"/>
                  </a:cubicBezTo>
                  <a:cubicBezTo>
                    <a:pt x="175" y="243"/>
                    <a:pt x="162" y="238"/>
                    <a:pt x="153" y="228"/>
                  </a:cubicBezTo>
                  <a:lnTo>
                    <a:pt x="200" y="133"/>
                  </a:lnTo>
                  <a:close/>
                  <a:moveTo>
                    <a:pt x="528" y="557"/>
                  </a:moveTo>
                  <a:cubicBezTo>
                    <a:pt x="521" y="568"/>
                    <a:pt x="506" y="574"/>
                    <a:pt x="484" y="574"/>
                  </a:cubicBezTo>
                  <a:cubicBezTo>
                    <a:pt x="70" y="574"/>
                    <a:pt x="70" y="574"/>
                    <a:pt x="70" y="574"/>
                  </a:cubicBezTo>
                  <a:cubicBezTo>
                    <a:pt x="48" y="574"/>
                    <a:pt x="34" y="568"/>
                    <a:pt x="26" y="557"/>
                  </a:cubicBezTo>
                  <a:cubicBezTo>
                    <a:pt x="15" y="539"/>
                    <a:pt x="18" y="507"/>
                    <a:pt x="37" y="465"/>
                  </a:cubicBezTo>
                  <a:cubicBezTo>
                    <a:pt x="147" y="241"/>
                    <a:pt x="147" y="241"/>
                    <a:pt x="147" y="241"/>
                  </a:cubicBezTo>
                  <a:cubicBezTo>
                    <a:pt x="158" y="251"/>
                    <a:pt x="173" y="257"/>
                    <a:pt x="188" y="257"/>
                  </a:cubicBezTo>
                  <a:cubicBezTo>
                    <a:pt x="205" y="257"/>
                    <a:pt x="221" y="251"/>
                    <a:pt x="233" y="239"/>
                  </a:cubicBezTo>
                  <a:cubicBezTo>
                    <a:pt x="244" y="251"/>
                    <a:pt x="260" y="257"/>
                    <a:pt x="277" y="257"/>
                  </a:cubicBezTo>
                  <a:cubicBezTo>
                    <a:pt x="294" y="257"/>
                    <a:pt x="310" y="251"/>
                    <a:pt x="321" y="239"/>
                  </a:cubicBezTo>
                  <a:cubicBezTo>
                    <a:pt x="333" y="251"/>
                    <a:pt x="348" y="257"/>
                    <a:pt x="365" y="257"/>
                  </a:cubicBezTo>
                  <a:cubicBezTo>
                    <a:pt x="365" y="257"/>
                    <a:pt x="366" y="257"/>
                    <a:pt x="366" y="257"/>
                  </a:cubicBezTo>
                  <a:cubicBezTo>
                    <a:pt x="382" y="257"/>
                    <a:pt x="396" y="251"/>
                    <a:pt x="408" y="241"/>
                  </a:cubicBezTo>
                  <a:cubicBezTo>
                    <a:pt x="517" y="464"/>
                    <a:pt x="517" y="464"/>
                    <a:pt x="517" y="464"/>
                  </a:cubicBezTo>
                  <a:cubicBezTo>
                    <a:pt x="536" y="507"/>
                    <a:pt x="540" y="539"/>
                    <a:pt x="528" y="557"/>
                  </a:cubicBezTo>
                  <a:close/>
                  <a:moveTo>
                    <a:pt x="222" y="384"/>
                  </a:moveTo>
                  <a:cubicBezTo>
                    <a:pt x="198" y="384"/>
                    <a:pt x="179" y="403"/>
                    <a:pt x="179" y="427"/>
                  </a:cubicBezTo>
                  <a:cubicBezTo>
                    <a:pt x="179" y="450"/>
                    <a:pt x="198" y="470"/>
                    <a:pt x="222" y="470"/>
                  </a:cubicBezTo>
                  <a:cubicBezTo>
                    <a:pt x="245" y="470"/>
                    <a:pt x="264" y="450"/>
                    <a:pt x="264" y="427"/>
                  </a:cubicBezTo>
                  <a:cubicBezTo>
                    <a:pt x="264" y="403"/>
                    <a:pt x="245" y="384"/>
                    <a:pt x="222" y="384"/>
                  </a:cubicBezTo>
                  <a:close/>
                  <a:moveTo>
                    <a:pt x="222" y="456"/>
                  </a:moveTo>
                  <a:cubicBezTo>
                    <a:pt x="206" y="456"/>
                    <a:pt x="193" y="443"/>
                    <a:pt x="193" y="427"/>
                  </a:cubicBezTo>
                  <a:cubicBezTo>
                    <a:pt x="193" y="411"/>
                    <a:pt x="206" y="398"/>
                    <a:pt x="222" y="398"/>
                  </a:cubicBezTo>
                  <a:cubicBezTo>
                    <a:pt x="238" y="398"/>
                    <a:pt x="250" y="411"/>
                    <a:pt x="250" y="427"/>
                  </a:cubicBezTo>
                  <a:cubicBezTo>
                    <a:pt x="250" y="443"/>
                    <a:pt x="238" y="456"/>
                    <a:pt x="222" y="456"/>
                  </a:cubicBezTo>
                  <a:close/>
                  <a:moveTo>
                    <a:pt x="352" y="314"/>
                  </a:moveTo>
                  <a:cubicBezTo>
                    <a:pt x="319" y="314"/>
                    <a:pt x="292" y="341"/>
                    <a:pt x="292" y="374"/>
                  </a:cubicBezTo>
                  <a:cubicBezTo>
                    <a:pt x="292" y="407"/>
                    <a:pt x="319" y="434"/>
                    <a:pt x="352" y="434"/>
                  </a:cubicBezTo>
                  <a:cubicBezTo>
                    <a:pt x="385" y="434"/>
                    <a:pt x="412" y="407"/>
                    <a:pt x="412" y="374"/>
                  </a:cubicBezTo>
                  <a:cubicBezTo>
                    <a:pt x="412" y="341"/>
                    <a:pt x="385" y="314"/>
                    <a:pt x="352" y="314"/>
                  </a:cubicBezTo>
                  <a:close/>
                  <a:moveTo>
                    <a:pt x="352" y="420"/>
                  </a:moveTo>
                  <a:cubicBezTo>
                    <a:pt x="327" y="420"/>
                    <a:pt x="306" y="400"/>
                    <a:pt x="306" y="374"/>
                  </a:cubicBezTo>
                  <a:cubicBezTo>
                    <a:pt x="306" y="349"/>
                    <a:pt x="327" y="328"/>
                    <a:pt x="352" y="328"/>
                  </a:cubicBezTo>
                  <a:cubicBezTo>
                    <a:pt x="378" y="328"/>
                    <a:pt x="398" y="349"/>
                    <a:pt x="398" y="374"/>
                  </a:cubicBezTo>
                  <a:cubicBezTo>
                    <a:pt x="398" y="400"/>
                    <a:pt x="378" y="420"/>
                    <a:pt x="352" y="4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963069" y="2132853"/>
            <a:ext cx="747904" cy="747904"/>
            <a:chOff x="3995456" y="7121633"/>
            <a:chExt cx="837454" cy="837454"/>
          </a:xfrm>
        </p:grpSpPr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3995456" y="7121633"/>
              <a:ext cx="837454" cy="83745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42"/>
            <p:cNvSpPr>
              <a:spLocks noEditPoints="1"/>
            </p:cNvSpPr>
            <p:nvPr/>
          </p:nvSpPr>
          <p:spPr bwMode="auto">
            <a:xfrm>
              <a:off x="4168022" y="7251929"/>
              <a:ext cx="492328" cy="576868"/>
            </a:xfrm>
            <a:custGeom>
              <a:avLst/>
              <a:gdLst>
                <a:gd name="T0" fmla="*/ 122 w 419"/>
                <a:gd name="T1" fmla="*/ 141 h 491"/>
                <a:gd name="T2" fmla="*/ 156 w 419"/>
                <a:gd name="T3" fmla="*/ 239 h 491"/>
                <a:gd name="T4" fmla="*/ 169 w 419"/>
                <a:gd name="T5" fmla="*/ 276 h 491"/>
                <a:gd name="T6" fmla="*/ 194 w 419"/>
                <a:gd name="T7" fmla="*/ 293 h 491"/>
                <a:gd name="T8" fmla="*/ 220 w 419"/>
                <a:gd name="T9" fmla="*/ 276 h 491"/>
                <a:gd name="T10" fmla="*/ 233 w 419"/>
                <a:gd name="T11" fmla="*/ 239 h 491"/>
                <a:gd name="T12" fmla="*/ 266 w 419"/>
                <a:gd name="T13" fmla="*/ 141 h 491"/>
                <a:gd name="T14" fmla="*/ 194 w 419"/>
                <a:gd name="T15" fmla="*/ 283 h 491"/>
                <a:gd name="T16" fmla="*/ 207 w 419"/>
                <a:gd name="T17" fmla="*/ 276 h 491"/>
                <a:gd name="T18" fmla="*/ 223 w 419"/>
                <a:gd name="T19" fmla="*/ 263 h 491"/>
                <a:gd name="T20" fmla="*/ 169 w 419"/>
                <a:gd name="T21" fmla="*/ 266 h 491"/>
                <a:gd name="T22" fmla="*/ 165 w 419"/>
                <a:gd name="T23" fmla="*/ 244 h 491"/>
                <a:gd name="T24" fmla="*/ 223 w 419"/>
                <a:gd name="T25" fmla="*/ 263 h 491"/>
                <a:gd name="T26" fmla="*/ 223 w 419"/>
                <a:gd name="T27" fmla="*/ 235 h 491"/>
                <a:gd name="T28" fmla="*/ 199 w 419"/>
                <a:gd name="T29" fmla="*/ 168 h 491"/>
                <a:gd name="T30" fmla="*/ 221 w 419"/>
                <a:gd name="T31" fmla="*/ 134 h 491"/>
                <a:gd name="T32" fmla="*/ 194 w 419"/>
                <a:gd name="T33" fmla="*/ 159 h 491"/>
                <a:gd name="T34" fmla="*/ 168 w 419"/>
                <a:gd name="T35" fmla="*/ 134 h 491"/>
                <a:gd name="T36" fmla="*/ 190 w 419"/>
                <a:gd name="T37" fmla="*/ 168 h 491"/>
                <a:gd name="T38" fmla="*/ 165 w 419"/>
                <a:gd name="T39" fmla="*/ 235 h 491"/>
                <a:gd name="T40" fmla="*/ 132 w 419"/>
                <a:gd name="T41" fmla="*/ 141 h 491"/>
                <a:gd name="T42" fmla="*/ 257 w 419"/>
                <a:gd name="T43" fmla="*/ 141 h 491"/>
                <a:gd name="T44" fmla="*/ 407 w 419"/>
                <a:gd name="T45" fmla="*/ 250 h 491"/>
                <a:gd name="T46" fmla="*/ 374 w 419"/>
                <a:gd name="T47" fmla="*/ 183 h 491"/>
                <a:gd name="T48" fmla="*/ 374 w 419"/>
                <a:gd name="T49" fmla="*/ 118 h 491"/>
                <a:gd name="T50" fmla="*/ 193 w 419"/>
                <a:gd name="T51" fmla="*/ 0 h 491"/>
                <a:gd name="T52" fmla="*/ 61 w 419"/>
                <a:gd name="T53" fmla="*/ 288 h 491"/>
                <a:gd name="T54" fmla="*/ 72 w 419"/>
                <a:gd name="T55" fmla="*/ 454 h 491"/>
                <a:gd name="T56" fmla="*/ 197 w 419"/>
                <a:gd name="T57" fmla="*/ 491 h 491"/>
                <a:gd name="T58" fmla="*/ 259 w 419"/>
                <a:gd name="T59" fmla="*/ 480 h 491"/>
                <a:gd name="T60" fmla="*/ 345 w 419"/>
                <a:gd name="T61" fmla="*/ 413 h 491"/>
                <a:gd name="T62" fmla="*/ 378 w 419"/>
                <a:gd name="T63" fmla="*/ 391 h 491"/>
                <a:gd name="T64" fmla="*/ 378 w 419"/>
                <a:gd name="T65" fmla="*/ 360 h 491"/>
                <a:gd name="T66" fmla="*/ 388 w 419"/>
                <a:gd name="T67" fmla="*/ 339 h 491"/>
                <a:gd name="T68" fmla="*/ 394 w 419"/>
                <a:gd name="T69" fmla="*/ 319 h 491"/>
                <a:gd name="T70" fmla="*/ 390 w 419"/>
                <a:gd name="T71" fmla="*/ 304 h 491"/>
                <a:gd name="T72" fmla="*/ 409 w 419"/>
                <a:gd name="T73" fmla="*/ 289 h 491"/>
                <a:gd name="T74" fmla="*/ 407 w 419"/>
                <a:gd name="T75" fmla="*/ 250 h 491"/>
                <a:gd name="T76" fmla="*/ 385 w 419"/>
                <a:gd name="T77" fmla="*/ 286 h 491"/>
                <a:gd name="T78" fmla="*/ 380 w 419"/>
                <a:gd name="T79" fmla="*/ 307 h 491"/>
                <a:gd name="T80" fmla="*/ 385 w 419"/>
                <a:gd name="T81" fmla="*/ 317 h 491"/>
                <a:gd name="T82" fmla="*/ 376 w 419"/>
                <a:gd name="T83" fmla="*/ 331 h 491"/>
                <a:gd name="T84" fmla="*/ 375 w 419"/>
                <a:gd name="T85" fmla="*/ 344 h 491"/>
                <a:gd name="T86" fmla="*/ 369 w 419"/>
                <a:gd name="T87" fmla="*/ 365 h 491"/>
                <a:gd name="T88" fmla="*/ 347 w 419"/>
                <a:gd name="T89" fmla="*/ 404 h 491"/>
                <a:gd name="T90" fmla="*/ 261 w 419"/>
                <a:gd name="T91" fmla="*/ 386 h 491"/>
                <a:gd name="T92" fmla="*/ 250 w 419"/>
                <a:gd name="T93" fmla="*/ 476 h 491"/>
                <a:gd name="T94" fmla="*/ 89 w 419"/>
                <a:gd name="T95" fmla="*/ 307 h 491"/>
                <a:gd name="T96" fmla="*/ 9 w 419"/>
                <a:gd name="T97" fmla="*/ 167 h 491"/>
                <a:gd name="T98" fmla="*/ 193 w 419"/>
                <a:gd name="T99" fmla="*/ 9 h 491"/>
                <a:gd name="T100" fmla="*/ 365 w 419"/>
                <a:gd name="T101" fmla="*/ 120 h 491"/>
                <a:gd name="T102" fmla="*/ 365 w 419"/>
                <a:gd name="T103" fmla="*/ 180 h 491"/>
                <a:gd name="T104" fmla="*/ 399 w 419"/>
                <a:gd name="T105" fmla="*/ 255 h 491"/>
                <a:gd name="T106" fmla="*/ 405 w 419"/>
                <a:gd name="T107" fmla="*/ 281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9" h="491">
                  <a:moveTo>
                    <a:pt x="194" y="69"/>
                  </a:moveTo>
                  <a:cubicBezTo>
                    <a:pt x="155" y="69"/>
                    <a:pt x="122" y="101"/>
                    <a:pt x="122" y="141"/>
                  </a:cubicBezTo>
                  <a:cubicBezTo>
                    <a:pt x="122" y="161"/>
                    <a:pt x="130" y="180"/>
                    <a:pt x="144" y="195"/>
                  </a:cubicBezTo>
                  <a:cubicBezTo>
                    <a:pt x="148" y="199"/>
                    <a:pt x="156" y="210"/>
                    <a:pt x="156" y="239"/>
                  </a:cubicBezTo>
                  <a:cubicBezTo>
                    <a:pt x="156" y="263"/>
                    <a:pt x="156" y="263"/>
                    <a:pt x="156" y="263"/>
                  </a:cubicBezTo>
                  <a:cubicBezTo>
                    <a:pt x="156" y="270"/>
                    <a:pt x="162" y="276"/>
                    <a:pt x="169" y="276"/>
                  </a:cubicBezTo>
                  <a:cubicBezTo>
                    <a:pt x="172" y="276"/>
                    <a:pt x="172" y="276"/>
                    <a:pt x="172" y="276"/>
                  </a:cubicBezTo>
                  <a:cubicBezTo>
                    <a:pt x="174" y="285"/>
                    <a:pt x="183" y="293"/>
                    <a:pt x="194" y="293"/>
                  </a:cubicBezTo>
                  <a:cubicBezTo>
                    <a:pt x="205" y="293"/>
                    <a:pt x="214" y="285"/>
                    <a:pt x="217" y="276"/>
                  </a:cubicBezTo>
                  <a:cubicBezTo>
                    <a:pt x="220" y="276"/>
                    <a:pt x="220" y="276"/>
                    <a:pt x="220" y="276"/>
                  </a:cubicBezTo>
                  <a:cubicBezTo>
                    <a:pt x="227" y="276"/>
                    <a:pt x="233" y="270"/>
                    <a:pt x="233" y="263"/>
                  </a:cubicBezTo>
                  <a:cubicBezTo>
                    <a:pt x="233" y="239"/>
                    <a:pt x="233" y="239"/>
                    <a:pt x="233" y="239"/>
                  </a:cubicBezTo>
                  <a:cubicBezTo>
                    <a:pt x="233" y="210"/>
                    <a:pt x="241" y="199"/>
                    <a:pt x="244" y="195"/>
                  </a:cubicBezTo>
                  <a:cubicBezTo>
                    <a:pt x="258" y="180"/>
                    <a:pt x="266" y="161"/>
                    <a:pt x="266" y="141"/>
                  </a:cubicBezTo>
                  <a:cubicBezTo>
                    <a:pt x="266" y="101"/>
                    <a:pt x="234" y="69"/>
                    <a:pt x="194" y="69"/>
                  </a:cubicBezTo>
                  <a:close/>
                  <a:moveTo>
                    <a:pt x="194" y="283"/>
                  </a:moveTo>
                  <a:cubicBezTo>
                    <a:pt x="189" y="283"/>
                    <a:pt x="184" y="280"/>
                    <a:pt x="182" y="276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5" y="280"/>
                    <a:pt x="200" y="283"/>
                    <a:pt x="194" y="283"/>
                  </a:cubicBezTo>
                  <a:close/>
                  <a:moveTo>
                    <a:pt x="223" y="263"/>
                  </a:moveTo>
                  <a:cubicBezTo>
                    <a:pt x="223" y="265"/>
                    <a:pt x="222" y="266"/>
                    <a:pt x="220" y="266"/>
                  </a:cubicBezTo>
                  <a:cubicBezTo>
                    <a:pt x="169" y="266"/>
                    <a:pt x="169" y="266"/>
                    <a:pt x="169" y="266"/>
                  </a:cubicBezTo>
                  <a:cubicBezTo>
                    <a:pt x="167" y="266"/>
                    <a:pt x="165" y="265"/>
                    <a:pt x="165" y="263"/>
                  </a:cubicBezTo>
                  <a:cubicBezTo>
                    <a:pt x="165" y="244"/>
                    <a:pt x="165" y="244"/>
                    <a:pt x="165" y="244"/>
                  </a:cubicBezTo>
                  <a:cubicBezTo>
                    <a:pt x="223" y="244"/>
                    <a:pt x="223" y="244"/>
                    <a:pt x="223" y="244"/>
                  </a:cubicBezTo>
                  <a:lnTo>
                    <a:pt x="223" y="263"/>
                  </a:lnTo>
                  <a:close/>
                  <a:moveTo>
                    <a:pt x="237" y="188"/>
                  </a:moveTo>
                  <a:cubicBezTo>
                    <a:pt x="232" y="194"/>
                    <a:pt x="224" y="207"/>
                    <a:pt x="223" y="235"/>
                  </a:cubicBezTo>
                  <a:cubicBezTo>
                    <a:pt x="199" y="235"/>
                    <a:pt x="199" y="235"/>
                    <a:pt x="199" y="235"/>
                  </a:cubicBezTo>
                  <a:cubicBezTo>
                    <a:pt x="199" y="168"/>
                    <a:pt x="199" y="168"/>
                    <a:pt x="199" y="168"/>
                  </a:cubicBezTo>
                  <a:cubicBezTo>
                    <a:pt x="218" y="165"/>
                    <a:pt x="224" y="141"/>
                    <a:pt x="224" y="140"/>
                  </a:cubicBezTo>
                  <a:cubicBezTo>
                    <a:pt x="225" y="137"/>
                    <a:pt x="223" y="135"/>
                    <a:pt x="221" y="134"/>
                  </a:cubicBezTo>
                  <a:cubicBezTo>
                    <a:pt x="218" y="133"/>
                    <a:pt x="216" y="135"/>
                    <a:pt x="215" y="137"/>
                  </a:cubicBezTo>
                  <a:cubicBezTo>
                    <a:pt x="215" y="138"/>
                    <a:pt x="210" y="159"/>
                    <a:pt x="194" y="159"/>
                  </a:cubicBezTo>
                  <a:cubicBezTo>
                    <a:pt x="179" y="159"/>
                    <a:pt x="173" y="138"/>
                    <a:pt x="173" y="137"/>
                  </a:cubicBezTo>
                  <a:cubicBezTo>
                    <a:pt x="173" y="135"/>
                    <a:pt x="170" y="133"/>
                    <a:pt x="168" y="134"/>
                  </a:cubicBezTo>
                  <a:cubicBezTo>
                    <a:pt x="165" y="135"/>
                    <a:pt x="164" y="137"/>
                    <a:pt x="164" y="140"/>
                  </a:cubicBezTo>
                  <a:cubicBezTo>
                    <a:pt x="165" y="141"/>
                    <a:pt x="170" y="165"/>
                    <a:pt x="190" y="168"/>
                  </a:cubicBezTo>
                  <a:cubicBezTo>
                    <a:pt x="190" y="235"/>
                    <a:pt x="190" y="235"/>
                    <a:pt x="190" y="235"/>
                  </a:cubicBezTo>
                  <a:cubicBezTo>
                    <a:pt x="165" y="235"/>
                    <a:pt x="165" y="235"/>
                    <a:pt x="165" y="235"/>
                  </a:cubicBezTo>
                  <a:cubicBezTo>
                    <a:pt x="164" y="207"/>
                    <a:pt x="156" y="194"/>
                    <a:pt x="151" y="188"/>
                  </a:cubicBezTo>
                  <a:cubicBezTo>
                    <a:pt x="139" y="176"/>
                    <a:pt x="132" y="158"/>
                    <a:pt x="132" y="141"/>
                  </a:cubicBezTo>
                  <a:cubicBezTo>
                    <a:pt x="132" y="107"/>
                    <a:pt x="160" y="79"/>
                    <a:pt x="194" y="79"/>
                  </a:cubicBezTo>
                  <a:cubicBezTo>
                    <a:pt x="229" y="79"/>
                    <a:pt x="257" y="107"/>
                    <a:pt x="257" y="141"/>
                  </a:cubicBezTo>
                  <a:cubicBezTo>
                    <a:pt x="257" y="158"/>
                    <a:pt x="250" y="176"/>
                    <a:pt x="237" y="188"/>
                  </a:cubicBezTo>
                  <a:close/>
                  <a:moveTo>
                    <a:pt x="407" y="250"/>
                  </a:moveTo>
                  <a:cubicBezTo>
                    <a:pt x="395" y="232"/>
                    <a:pt x="374" y="197"/>
                    <a:pt x="372" y="188"/>
                  </a:cubicBezTo>
                  <a:cubicBezTo>
                    <a:pt x="373" y="187"/>
                    <a:pt x="373" y="185"/>
                    <a:pt x="374" y="183"/>
                  </a:cubicBezTo>
                  <a:cubicBezTo>
                    <a:pt x="376" y="176"/>
                    <a:pt x="379" y="166"/>
                    <a:pt x="379" y="158"/>
                  </a:cubicBezTo>
                  <a:cubicBezTo>
                    <a:pt x="379" y="146"/>
                    <a:pt x="377" y="129"/>
                    <a:pt x="374" y="118"/>
                  </a:cubicBezTo>
                  <a:cubicBezTo>
                    <a:pt x="373" y="112"/>
                    <a:pt x="364" y="83"/>
                    <a:pt x="338" y="55"/>
                  </a:cubicBezTo>
                  <a:cubicBezTo>
                    <a:pt x="303" y="18"/>
                    <a:pt x="255" y="0"/>
                    <a:pt x="193" y="0"/>
                  </a:cubicBezTo>
                  <a:cubicBezTo>
                    <a:pt x="65" y="0"/>
                    <a:pt x="0" y="56"/>
                    <a:pt x="0" y="167"/>
                  </a:cubicBezTo>
                  <a:cubicBezTo>
                    <a:pt x="0" y="231"/>
                    <a:pt x="37" y="266"/>
                    <a:pt x="61" y="288"/>
                  </a:cubicBezTo>
                  <a:cubicBezTo>
                    <a:pt x="70" y="297"/>
                    <a:pt x="78" y="304"/>
                    <a:pt x="80" y="310"/>
                  </a:cubicBezTo>
                  <a:cubicBezTo>
                    <a:pt x="97" y="376"/>
                    <a:pt x="82" y="429"/>
                    <a:pt x="72" y="454"/>
                  </a:cubicBezTo>
                  <a:cubicBezTo>
                    <a:pt x="71" y="456"/>
                    <a:pt x="72" y="459"/>
                    <a:pt x="74" y="460"/>
                  </a:cubicBezTo>
                  <a:cubicBezTo>
                    <a:pt x="112" y="480"/>
                    <a:pt x="154" y="491"/>
                    <a:pt x="197" y="491"/>
                  </a:cubicBezTo>
                  <a:cubicBezTo>
                    <a:pt x="217" y="491"/>
                    <a:pt x="236" y="489"/>
                    <a:pt x="256" y="484"/>
                  </a:cubicBezTo>
                  <a:cubicBezTo>
                    <a:pt x="258" y="484"/>
                    <a:pt x="259" y="482"/>
                    <a:pt x="259" y="480"/>
                  </a:cubicBezTo>
                  <a:cubicBezTo>
                    <a:pt x="259" y="438"/>
                    <a:pt x="260" y="406"/>
                    <a:pt x="262" y="396"/>
                  </a:cubicBezTo>
                  <a:cubicBezTo>
                    <a:pt x="280" y="401"/>
                    <a:pt x="335" y="413"/>
                    <a:pt x="345" y="413"/>
                  </a:cubicBezTo>
                  <a:cubicBezTo>
                    <a:pt x="346" y="413"/>
                    <a:pt x="347" y="413"/>
                    <a:pt x="347" y="413"/>
                  </a:cubicBezTo>
                  <a:cubicBezTo>
                    <a:pt x="355" y="413"/>
                    <a:pt x="374" y="413"/>
                    <a:pt x="378" y="391"/>
                  </a:cubicBezTo>
                  <a:cubicBezTo>
                    <a:pt x="381" y="380"/>
                    <a:pt x="380" y="370"/>
                    <a:pt x="379" y="364"/>
                  </a:cubicBezTo>
                  <a:cubicBezTo>
                    <a:pt x="379" y="362"/>
                    <a:pt x="378" y="360"/>
                    <a:pt x="378" y="360"/>
                  </a:cubicBezTo>
                  <a:cubicBezTo>
                    <a:pt x="379" y="356"/>
                    <a:pt x="382" y="352"/>
                    <a:pt x="384" y="348"/>
                  </a:cubicBezTo>
                  <a:cubicBezTo>
                    <a:pt x="386" y="344"/>
                    <a:pt x="387" y="342"/>
                    <a:pt x="388" y="339"/>
                  </a:cubicBezTo>
                  <a:cubicBezTo>
                    <a:pt x="388" y="337"/>
                    <a:pt x="387" y="333"/>
                    <a:pt x="386" y="330"/>
                  </a:cubicBezTo>
                  <a:cubicBezTo>
                    <a:pt x="389" y="327"/>
                    <a:pt x="393" y="323"/>
                    <a:pt x="394" y="319"/>
                  </a:cubicBezTo>
                  <a:cubicBezTo>
                    <a:pt x="394" y="315"/>
                    <a:pt x="392" y="310"/>
                    <a:pt x="390" y="305"/>
                  </a:cubicBezTo>
                  <a:cubicBezTo>
                    <a:pt x="390" y="305"/>
                    <a:pt x="390" y="305"/>
                    <a:pt x="390" y="304"/>
                  </a:cubicBezTo>
                  <a:cubicBezTo>
                    <a:pt x="390" y="303"/>
                    <a:pt x="390" y="299"/>
                    <a:pt x="390" y="294"/>
                  </a:cubicBezTo>
                  <a:cubicBezTo>
                    <a:pt x="396" y="293"/>
                    <a:pt x="406" y="291"/>
                    <a:pt x="409" y="289"/>
                  </a:cubicBezTo>
                  <a:cubicBezTo>
                    <a:pt x="415" y="286"/>
                    <a:pt x="419" y="277"/>
                    <a:pt x="419" y="272"/>
                  </a:cubicBezTo>
                  <a:cubicBezTo>
                    <a:pt x="419" y="270"/>
                    <a:pt x="418" y="270"/>
                    <a:pt x="407" y="250"/>
                  </a:cubicBezTo>
                  <a:close/>
                  <a:moveTo>
                    <a:pt x="405" y="281"/>
                  </a:moveTo>
                  <a:cubicBezTo>
                    <a:pt x="403" y="282"/>
                    <a:pt x="393" y="284"/>
                    <a:pt x="385" y="286"/>
                  </a:cubicBezTo>
                  <a:cubicBezTo>
                    <a:pt x="383" y="286"/>
                    <a:pt x="381" y="288"/>
                    <a:pt x="381" y="290"/>
                  </a:cubicBezTo>
                  <a:cubicBezTo>
                    <a:pt x="380" y="305"/>
                    <a:pt x="380" y="306"/>
                    <a:pt x="380" y="307"/>
                  </a:cubicBezTo>
                  <a:cubicBezTo>
                    <a:pt x="381" y="308"/>
                    <a:pt x="381" y="308"/>
                    <a:pt x="382" y="310"/>
                  </a:cubicBezTo>
                  <a:cubicBezTo>
                    <a:pt x="384" y="314"/>
                    <a:pt x="385" y="316"/>
                    <a:pt x="385" y="317"/>
                  </a:cubicBezTo>
                  <a:cubicBezTo>
                    <a:pt x="384" y="319"/>
                    <a:pt x="381" y="322"/>
                    <a:pt x="377" y="325"/>
                  </a:cubicBezTo>
                  <a:cubicBezTo>
                    <a:pt x="376" y="326"/>
                    <a:pt x="375" y="329"/>
                    <a:pt x="376" y="331"/>
                  </a:cubicBezTo>
                  <a:cubicBezTo>
                    <a:pt x="377" y="334"/>
                    <a:pt x="378" y="337"/>
                    <a:pt x="378" y="338"/>
                  </a:cubicBezTo>
                  <a:cubicBezTo>
                    <a:pt x="378" y="339"/>
                    <a:pt x="377" y="342"/>
                    <a:pt x="375" y="344"/>
                  </a:cubicBezTo>
                  <a:cubicBezTo>
                    <a:pt x="373" y="348"/>
                    <a:pt x="371" y="353"/>
                    <a:pt x="369" y="357"/>
                  </a:cubicBezTo>
                  <a:cubicBezTo>
                    <a:pt x="369" y="359"/>
                    <a:pt x="369" y="362"/>
                    <a:pt x="369" y="365"/>
                  </a:cubicBezTo>
                  <a:cubicBezTo>
                    <a:pt x="370" y="371"/>
                    <a:pt x="371" y="379"/>
                    <a:pt x="369" y="389"/>
                  </a:cubicBezTo>
                  <a:cubicBezTo>
                    <a:pt x="367" y="401"/>
                    <a:pt x="359" y="404"/>
                    <a:pt x="347" y="404"/>
                  </a:cubicBezTo>
                  <a:cubicBezTo>
                    <a:pt x="347" y="404"/>
                    <a:pt x="346" y="404"/>
                    <a:pt x="345" y="404"/>
                  </a:cubicBezTo>
                  <a:cubicBezTo>
                    <a:pt x="335" y="403"/>
                    <a:pt x="271" y="389"/>
                    <a:pt x="261" y="386"/>
                  </a:cubicBezTo>
                  <a:cubicBezTo>
                    <a:pt x="259" y="386"/>
                    <a:pt x="257" y="386"/>
                    <a:pt x="256" y="387"/>
                  </a:cubicBezTo>
                  <a:cubicBezTo>
                    <a:pt x="250" y="394"/>
                    <a:pt x="249" y="449"/>
                    <a:pt x="250" y="476"/>
                  </a:cubicBezTo>
                  <a:cubicBezTo>
                    <a:pt x="193" y="488"/>
                    <a:pt x="133" y="480"/>
                    <a:pt x="83" y="454"/>
                  </a:cubicBezTo>
                  <a:cubicBezTo>
                    <a:pt x="93" y="426"/>
                    <a:pt x="105" y="373"/>
                    <a:pt x="89" y="307"/>
                  </a:cubicBezTo>
                  <a:cubicBezTo>
                    <a:pt x="87" y="299"/>
                    <a:pt x="79" y="292"/>
                    <a:pt x="68" y="282"/>
                  </a:cubicBezTo>
                  <a:cubicBezTo>
                    <a:pt x="44" y="260"/>
                    <a:pt x="9" y="227"/>
                    <a:pt x="9" y="167"/>
                  </a:cubicBezTo>
                  <a:cubicBezTo>
                    <a:pt x="9" y="119"/>
                    <a:pt x="22" y="82"/>
                    <a:pt x="47" y="56"/>
                  </a:cubicBezTo>
                  <a:cubicBezTo>
                    <a:pt x="78" y="25"/>
                    <a:pt x="127" y="9"/>
                    <a:pt x="193" y="9"/>
                  </a:cubicBezTo>
                  <a:cubicBezTo>
                    <a:pt x="252" y="9"/>
                    <a:pt x="298" y="27"/>
                    <a:pt x="331" y="61"/>
                  </a:cubicBezTo>
                  <a:cubicBezTo>
                    <a:pt x="357" y="88"/>
                    <a:pt x="364" y="117"/>
                    <a:pt x="365" y="120"/>
                  </a:cubicBezTo>
                  <a:cubicBezTo>
                    <a:pt x="367" y="130"/>
                    <a:pt x="370" y="147"/>
                    <a:pt x="370" y="158"/>
                  </a:cubicBezTo>
                  <a:cubicBezTo>
                    <a:pt x="370" y="165"/>
                    <a:pt x="367" y="174"/>
                    <a:pt x="365" y="180"/>
                  </a:cubicBezTo>
                  <a:cubicBezTo>
                    <a:pt x="363" y="185"/>
                    <a:pt x="363" y="187"/>
                    <a:pt x="363" y="189"/>
                  </a:cubicBezTo>
                  <a:cubicBezTo>
                    <a:pt x="364" y="198"/>
                    <a:pt x="380" y="224"/>
                    <a:pt x="399" y="255"/>
                  </a:cubicBezTo>
                  <a:cubicBezTo>
                    <a:pt x="403" y="263"/>
                    <a:pt x="408" y="271"/>
                    <a:pt x="409" y="273"/>
                  </a:cubicBezTo>
                  <a:cubicBezTo>
                    <a:pt x="409" y="275"/>
                    <a:pt x="406" y="280"/>
                    <a:pt x="405" y="2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483283" y="2132856"/>
            <a:ext cx="747904" cy="747904"/>
            <a:chOff x="5038009" y="7121636"/>
            <a:chExt cx="837454" cy="837454"/>
          </a:xfrm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5038009" y="7121636"/>
              <a:ext cx="837454" cy="83745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178529" y="7275052"/>
              <a:ext cx="556412" cy="529621"/>
            </a:xfrm>
            <a:custGeom>
              <a:avLst/>
              <a:gdLst>
                <a:gd name="T0" fmla="*/ 704 w 706"/>
                <a:gd name="T1" fmla="*/ 161 h 672"/>
                <a:gd name="T2" fmla="*/ 634 w 706"/>
                <a:gd name="T3" fmla="*/ 72 h 672"/>
                <a:gd name="T4" fmla="*/ 629 w 706"/>
                <a:gd name="T5" fmla="*/ 70 h 672"/>
                <a:gd name="T6" fmla="*/ 360 w 706"/>
                <a:gd name="T7" fmla="*/ 70 h 672"/>
                <a:gd name="T8" fmla="*/ 360 w 706"/>
                <a:gd name="T9" fmla="*/ 7 h 672"/>
                <a:gd name="T10" fmla="*/ 353 w 706"/>
                <a:gd name="T11" fmla="*/ 0 h 672"/>
                <a:gd name="T12" fmla="*/ 346 w 706"/>
                <a:gd name="T13" fmla="*/ 7 h 672"/>
                <a:gd name="T14" fmla="*/ 346 w 706"/>
                <a:gd name="T15" fmla="*/ 70 h 672"/>
                <a:gd name="T16" fmla="*/ 129 w 706"/>
                <a:gd name="T17" fmla="*/ 70 h 672"/>
                <a:gd name="T18" fmla="*/ 122 w 706"/>
                <a:gd name="T19" fmla="*/ 77 h 672"/>
                <a:gd name="T20" fmla="*/ 122 w 706"/>
                <a:gd name="T21" fmla="*/ 253 h 672"/>
                <a:gd name="T22" fmla="*/ 129 w 706"/>
                <a:gd name="T23" fmla="*/ 260 h 672"/>
                <a:gd name="T24" fmla="*/ 346 w 706"/>
                <a:gd name="T25" fmla="*/ 260 h 672"/>
                <a:gd name="T26" fmla="*/ 346 w 706"/>
                <a:gd name="T27" fmla="*/ 329 h 672"/>
                <a:gd name="T28" fmla="*/ 77 w 706"/>
                <a:gd name="T29" fmla="*/ 329 h 672"/>
                <a:gd name="T30" fmla="*/ 72 w 706"/>
                <a:gd name="T31" fmla="*/ 332 h 672"/>
                <a:gd name="T32" fmla="*/ 2 w 706"/>
                <a:gd name="T33" fmla="*/ 420 h 672"/>
                <a:gd name="T34" fmla="*/ 2 w 706"/>
                <a:gd name="T35" fmla="*/ 429 h 672"/>
                <a:gd name="T36" fmla="*/ 72 w 706"/>
                <a:gd name="T37" fmla="*/ 517 h 672"/>
                <a:gd name="T38" fmla="*/ 77 w 706"/>
                <a:gd name="T39" fmla="*/ 519 h 672"/>
                <a:gd name="T40" fmla="*/ 346 w 706"/>
                <a:gd name="T41" fmla="*/ 519 h 672"/>
                <a:gd name="T42" fmla="*/ 346 w 706"/>
                <a:gd name="T43" fmla="*/ 665 h 672"/>
                <a:gd name="T44" fmla="*/ 353 w 706"/>
                <a:gd name="T45" fmla="*/ 672 h 672"/>
                <a:gd name="T46" fmla="*/ 360 w 706"/>
                <a:gd name="T47" fmla="*/ 665 h 672"/>
                <a:gd name="T48" fmla="*/ 360 w 706"/>
                <a:gd name="T49" fmla="*/ 519 h 672"/>
                <a:gd name="T50" fmla="*/ 577 w 706"/>
                <a:gd name="T51" fmla="*/ 519 h 672"/>
                <a:gd name="T52" fmla="*/ 584 w 706"/>
                <a:gd name="T53" fmla="*/ 512 h 672"/>
                <a:gd name="T54" fmla="*/ 584 w 706"/>
                <a:gd name="T55" fmla="*/ 336 h 672"/>
                <a:gd name="T56" fmla="*/ 577 w 706"/>
                <a:gd name="T57" fmla="*/ 329 h 672"/>
                <a:gd name="T58" fmla="*/ 360 w 706"/>
                <a:gd name="T59" fmla="*/ 329 h 672"/>
                <a:gd name="T60" fmla="*/ 360 w 706"/>
                <a:gd name="T61" fmla="*/ 260 h 672"/>
                <a:gd name="T62" fmla="*/ 629 w 706"/>
                <a:gd name="T63" fmla="*/ 260 h 672"/>
                <a:gd name="T64" fmla="*/ 634 w 706"/>
                <a:gd name="T65" fmla="*/ 257 h 672"/>
                <a:gd name="T66" fmla="*/ 704 w 706"/>
                <a:gd name="T67" fmla="*/ 169 h 672"/>
                <a:gd name="T68" fmla="*/ 704 w 706"/>
                <a:gd name="T69" fmla="*/ 161 h 672"/>
                <a:gd name="T70" fmla="*/ 570 w 706"/>
                <a:gd name="T71" fmla="*/ 505 h 672"/>
                <a:gd name="T72" fmla="*/ 80 w 706"/>
                <a:gd name="T73" fmla="*/ 505 h 672"/>
                <a:gd name="T74" fmla="*/ 16 w 706"/>
                <a:gd name="T75" fmla="*/ 424 h 672"/>
                <a:gd name="T76" fmla="*/ 80 w 706"/>
                <a:gd name="T77" fmla="*/ 343 h 672"/>
                <a:gd name="T78" fmla="*/ 353 w 706"/>
                <a:gd name="T79" fmla="*/ 343 h 672"/>
                <a:gd name="T80" fmla="*/ 353 w 706"/>
                <a:gd name="T81" fmla="*/ 343 h 672"/>
                <a:gd name="T82" fmla="*/ 353 w 706"/>
                <a:gd name="T83" fmla="*/ 343 h 672"/>
                <a:gd name="T84" fmla="*/ 570 w 706"/>
                <a:gd name="T85" fmla="*/ 343 h 672"/>
                <a:gd name="T86" fmla="*/ 570 w 706"/>
                <a:gd name="T87" fmla="*/ 505 h 672"/>
                <a:gd name="T88" fmla="*/ 626 w 706"/>
                <a:gd name="T89" fmla="*/ 246 h 672"/>
                <a:gd name="T90" fmla="*/ 136 w 706"/>
                <a:gd name="T91" fmla="*/ 246 h 672"/>
                <a:gd name="T92" fmla="*/ 136 w 706"/>
                <a:gd name="T93" fmla="*/ 84 h 672"/>
                <a:gd name="T94" fmla="*/ 626 w 706"/>
                <a:gd name="T95" fmla="*/ 84 h 672"/>
                <a:gd name="T96" fmla="*/ 690 w 706"/>
                <a:gd name="T97" fmla="*/ 165 h 672"/>
                <a:gd name="T98" fmla="*/ 626 w 706"/>
                <a:gd name="T99" fmla="*/ 246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06" h="672">
                  <a:moveTo>
                    <a:pt x="704" y="161"/>
                  </a:moveTo>
                  <a:cubicBezTo>
                    <a:pt x="634" y="72"/>
                    <a:pt x="634" y="72"/>
                    <a:pt x="634" y="72"/>
                  </a:cubicBezTo>
                  <a:cubicBezTo>
                    <a:pt x="633" y="71"/>
                    <a:pt x="631" y="70"/>
                    <a:pt x="629" y="70"/>
                  </a:cubicBezTo>
                  <a:cubicBezTo>
                    <a:pt x="360" y="70"/>
                    <a:pt x="360" y="70"/>
                    <a:pt x="360" y="70"/>
                  </a:cubicBezTo>
                  <a:cubicBezTo>
                    <a:pt x="360" y="7"/>
                    <a:pt x="360" y="7"/>
                    <a:pt x="360" y="7"/>
                  </a:cubicBezTo>
                  <a:cubicBezTo>
                    <a:pt x="360" y="3"/>
                    <a:pt x="357" y="0"/>
                    <a:pt x="353" y="0"/>
                  </a:cubicBezTo>
                  <a:cubicBezTo>
                    <a:pt x="349" y="0"/>
                    <a:pt x="346" y="3"/>
                    <a:pt x="346" y="7"/>
                  </a:cubicBezTo>
                  <a:cubicBezTo>
                    <a:pt x="346" y="70"/>
                    <a:pt x="346" y="70"/>
                    <a:pt x="346" y="70"/>
                  </a:cubicBezTo>
                  <a:cubicBezTo>
                    <a:pt x="129" y="70"/>
                    <a:pt x="129" y="70"/>
                    <a:pt x="129" y="70"/>
                  </a:cubicBezTo>
                  <a:cubicBezTo>
                    <a:pt x="126" y="70"/>
                    <a:pt x="122" y="73"/>
                    <a:pt x="122" y="77"/>
                  </a:cubicBezTo>
                  <a:cubicBezTo>
                    <a:pt x="122" y="253"/>
                    <a:pt x="122" y="253"/>
                    <a:pt x="122" y="253"/>
                  </a:cubicBezTo>
                  <a:cubicBezTo>
                    <a:pt x="122" y="257"/>
                    <a:pt x="126" y="260"/>
                    <a:pt x="129" y="260"/>
                  </a:cubicBezTo>
                  <a:cubicBezTo>
                    <a:pt x="346" y="260"/>
                    <a:pt x="346" y="260"/>
                    <a:pt x="346" y="260"/>
                  </a:cubicBezTo>
                  <a:cubicBezTo>
                    <a:pt x="346" y="329"/>
                    <a:pt x="346" y="329"/>
                    <a:pt x="346" y="329"/>
                  </a:cubicBezTo>
                  <a:cubicBezTo>
                    <a:pt x="77" y="329"/>
                    <a:pt x="77" y="329"/>
                    <a:pt x="77" y="329"/>
                  </a:cubicBezTo>
                  <a:cubicBezTo>
                    <a:pt x="75" y="329"/>
                    <a:pt x="73" y="330"/>
                    <a:pt x="72" y="332"/>
                  </a:cubicBezTo>
                  <a:cubicBezTo>
                    <a:pt x="2" y="420"/>
                    <a:pt x="2" y="420"/>
                    <a:pt x="2" y="420"/>
                  </a:cubicBezTo>
                  <a:cubicBezTo>
                    <a:pt x="0" y="423"/>
                    <a:pt x="0" y="426"/>
                    <a:pt x="2" y="429"/>
                  </a:cubicBezTo>
                  <a:cubicBezTo>
                    <a:pt x="72" y="517"/>
                    <a:pt x="72" y="517"/>
                    <a:pt x="72" y="517"/>
                  </a:cubicBezTo>
                  <a:cubicBezTo>
                    <a:pt x="73" y="519"/>
                    <a:pt x="75" y="519"/>
                    <a:pt x="77" y="519"/>
                  </a:cubicBezTo>
                  <a:cubicBezTo>
                    <a:pt x="346" y="519"/>
                    <a:pt x="346" y="519"/>
                    <a:pt x="346" y="519"/>
                  </a:cubicBezTo>
                  <a:cubicBezTo>
                    <a:pt x="346" y="665"/>
                    <a:pt x="346" y="665"/>
                    <a:pt x="346" y="665"/>
                  </a:cubicBezTo>
                  <a:cubicBezTo>
                    <a:pt x="346" y="669"/>
                    <a:pt x="349" y="672"/>
                    <a:pt x="353" y="672"/>
                  </a:cubicBezTo>
                  <a:cubicBezTo>
                    <a:pt x="357" y="672"/>
                    <a:pt x="360" y="669"/>
                    <a:pt x="360" y="665"/>
                  </a:cubicBezTo>
                  <a:cubicBezTo>
                    <a:pt x="360" y="519"/>
                    <a:pt x="360" y="519"/>
                    <a:pt x="360" y="519"/>
                  </a:cubicBezTo>
                  <a:cubicBezTo>
                    <a:pt x="577" y="519"/>
                    <a:pt x="577" y="519"/>
                    <a:pt x="577" y="519"/>
                  </a:cubicBezTo>
                  <a:cubicBezTo>
                    <a:pt x="580" y="519"/>
                    <a:pt x="584" y="516"/>
                    <a:pt x="584" y="512"/>
                  </a:cubicBezTo>
                  <a:cubicBezTo>
                    <a:pt x="584" y="336"/>
                    <a:pt x="584" y="336"/>
                    <a:pt x="584" y="336"/>
                  </a:cubicBezTo>
                  <a:cubicBezTo>
                    <a:pt x="584" y="332"/>
                    <a:pt x="580" y="329"/>
                    <a:pt x="577" y="329"/>
                  </a:cubicBezTo>
                  <a:cubicBezTo>
                    <a:pt x="360" y="329"/>
                    <a:pt x="360" y="329"/>
                    <a:pt x="360" y="329"/>
                  </a:cubicBezTo>
                  <a:cubicBezTo>
                    <a:pt x="360" y="260"/>
                    <a:pt x="360" y="260"/>
                    <a:pt x="360" y="260"/>
                  </a:cubicBezTo>
                  <a:cubicBezTo>
                    <a:pt x="629" y="260"/>
                    <a:pt x="629" y="260"/>
                    <a:pt x="629" y="260"/>
                  </a:cubicBezTo>
                  <a:cubicBezTo>
                    <a:pt x="631" y="260"/>
                    <a:pt x="633" y="259"/>
                    <a:pt x="634" y="257"/>
                  </a:cubicBezTo>
                  <a:cubicBezTo>
                    <a:pt x="704" y="169"/>
                    <a:pt x="704" y="169"/>
                    <a:pt x="704" y="169"/>
                  </a:cubicBezTo>
                  <a:cubicBezTo>
                    <a:pt x="706" y="167"/>
                    <a:pt x="706" y="163"/>
                    <a:pt x="704" y="161"/>
                  </a:cubicBezTo>
                  <a:close/>
                  <a:moveTo>
                    <a:pt x="570" y="505"/>
                  </a:moveTo>
                  <a:cubicBezTo>
                    <a:pt x="80" y="505"/>
                    <a:pt x="80" y="505"/>
                    <a:pt x="80" y="505"/>
                  </a:cubicBezTo>
                  <a:cubicBezTo>
                    <a:pt x="16" y="424"/>
                    <a:pt x="16" y="424"/>
                    <a:pt x="16" y="424"/>
                  </a:cubicBezTo>
                  <a:cubicBezTo>
                    <a:pt x="80" y="343"/>
                    <a:pt x="80" y="343"/>
                    <a:pt x="80" y="343"/>
                  </a:cubicBezTo>
                  <a:cubicBezTo>
                    <a:pt x="353" y="343"/>
                    <a:pt x="353" y="343"/>
                    <a:pt x="353" y="343"/>
                  </a:cubicBezTo>
                  <a:cubicBezTo>
                    <a:pt x="353" y="343"/>
                    <a:pt x="353" y="343"/>
                    <a:pt x="353" y="343"/>
                  </a:cubicBezTo>
                  <a:cubicBezTo>
                    <a:pt x="353" y="343"/>
                    <a:pt x="353" y="343"/>
                    <a:pt x="353" y="343"/>
                  </a:cubicBezTo>
                  <a:cubicBezTo>
                    <a:pt x="570" y="343"/>
                    <a:pt x="570" y="343"/>
                    <a:pt x="570" y="343"/>
                  </a:cubicBezTo>
                  <a:lnTo>
                    <a:pt x="570" y="505"/>
                  </a:lnTo>
                  <a:close/>
                  <a:moveTo>
                    <a:pt x="626" y="246"/>
                  </a:moveTo>
                  <a:cubicBezTo>
                    <a:pt x="136" y="246"/>
                    <a:pt x="136" y="246"/>
                    <a:pt x="136" y="246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626" y="84"/>
                    <a:pt x="626" y="84"/>
                    <a:pt x="626" y="84"/>
                  </a:cubicBezTo>
                  <a:cubicBezTo>
                    <a:pt x="690" y="165"/>
                    <a:pt x="690" y="165"/>
                    <a:pt x="690" y="165"/>
                  </a:cubicBezTo>
                  <a:lnTo>
                    <a:pt x="626" y="2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2103029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 smtClean="0"/>
              <a:t>amet</a:t>
            </a:r>
            <a:endParaRPr 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1507864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01</a:t>
            </a:r>
            <a:endParaRPr lang="en-US" sz="3600" dirty="0"/>
          </a:p>
        </p:txBody>
      </p:sp>
      <p:sp>
        <p:nvSpPr>
          <p:cNvPr id="27" name="Rectangle 26"/>
          <p:cNvSpPr/>
          <p:nvPr/>
        </p:nvSpPr>
        <p:spPr>
          <a:xfrm>
            <a:off x="4537666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Adipiscing</a:t>
            </a:r>
            <a:r>
              <a:rPr lang="en-US" sz="1400" dirty="0" smtClean="0"/>
              <a:t> </a:t>
            </a:r>
            <a:r>
              <a:rPr lang="en-US" sz="1400" dirty="0" err="1" smtClean="0"/>
              <a:t>elit</a:t>
            </a:r>
            <a:r>
              <a:rPr lang="en-US" sz="1400" dirty="0" smtClean="0"/>
              <a:t> </a:t>
            </a:r>
            <a:r>
              <a:rPr lang="en-US" sz="1400" dirty="0" err="1" smtClean="0"/>
              <a:t>es</a:t>
            </a:r>
            <a:r>
              <a:rPr lang="en-US" sz="1400" dirty="0" smtClean="0"/>
              <a:t> </a:t>
            </a:r>
            <a:r>
              <a:rPr lang="en-US" sz="1400" dirty="0" err="1" smtClean="0"/>
              <a:t>aliquam</a:t>
            </a:r>
            <a:r>
              <a:rPr lang="en-US" sz="1400" dirty="0" smtClean="0"/>
              <a:t> </a:t>
            </a:r>
            <a:r>
              <a:rPr lang="en-US" sz="1400" dirty="0" err="1" smtClean="0"/>
              <a:t>lacinia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3942501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02</a:t>
            </a:r>
            <a:endParaRPr lang="en-US" sz="3600" dirty="0"/>
          </a:p>
        </p:txBody>
      </p:sp>
      <p:sp>
        <p:nvSpPr>
          <p:cNvPr id="29" name="Rectangle 28"/>
          <p:cNvSpPr/>
          <p:nvPr/>
        </p:nvSpPr>
        <p:spPr>
          <a:xfrm>
            <a:off x="6972303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Phasellus</a:t>
            </a:r>
            <a:r>
              <a:rPr lang="en-US" sz="1400" dirty="0" smtClean="0"/>
              <a:t> </a:t>
            </a:r>
            <a:r>
              <a:rPr lang="en-US" sz="1400" dirty="0"/>
              <a:t>et </a:t>
            </a:r>
            <a:r>
              <a:rPr lang="en-US" sz="1400" dirty="0" err="1" smtClean="0"/>
              <a:t>uno</a:t>
            </a:r>
            <a:r>
              <a:rPr lang="en-US" sz="1400" dirty="0" smtClean="0"/>
              <a:t> </a:t>
            </a:r>
            <a:r>
              <a:rPr lang="en-US" sz="1400" dirty="0" err="1" smtClean="0"/>
              <a:t>rutrum</a:t>
            </a:r>
            <a:r>
              <a:rPr lang="en-US" sz="1400" dirty="0" smtClean="0"/>
              <a:t> </a:t>
            </a:r>
            <a:r>
              <a:rPr lang="en-US" sz="1400" dirty="0" err="1" smtClean="0"/>
              <a:t>tellus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>
            <a:off x="6377138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03</a:t>
            </a:r>
            <a:endParaRPr lang="en-US" sz="3600" dirty="0"/>
          </a:p>
        </p:txBody>
      </p:sp>
      <p:sp>
        <p:nvSpPr>
          <p:cNvPr id="31" name="Rectangle 30"/>
          <p:cNvSpPr/>
          <p:nvPr/>
        </p:nvSpPr>
        <p:spPr>
          <a:xfrm>
            <a:off x="9406941" y="4630381"/>
            <a:ext cx="15610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 smtClean="0"/>
              <a:t>amet</a:t>
            </a:r>
            <a:endParaRPr lang="en-US" sz="1400" dirty="0"/>
          </a:p>
        </p:txBody>
      </p:sp>
      <p:sp>
        <p:nvSpPr>
          <p:cNvPr id="32" name="Rectangle 31"/>
          <p:cNvSpPr/>
          <p:nvPr/>
        </p:nvSpPr>
        <p:spPr>
          <a:xfrm>
            <a:off x="8811776" y="4582869"/>
            <a:ext cx="7977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04</a:t>
            </a:r>
            <a:endParaRPr lang="en-US" sz="3600" dirty="0"/>
          </a:p>
        </p:txBody>
      </p:sp>
      <p:sp>
        <p:nvSpPr>
          <p:cNvPr id="33" name="Rectangle 32"/>
          <p:cNvSpPr/>
          <p:nvPr/>
        </p:nvSpPr>
        <p:spPr>
          <a:xfrm>
            <a:off x="1778241" y="3014372"/>
            <a:ext cx="2157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 smtClean="0"/>
              <a:t>elit</a:t>
            </a:r>
            <a:endParaRPr lang="en-US" sz="1400" dirty="0"/>
          </a:p>
        </p:txBody>
      </p:sp>
      <p:sp>
        <p:nvSpPr>
          <p:cNvPr id="36" name="Rectangle 35"/>
          <p:cNvSpPr/>
          <p:nvPr/>
        </p:nvSpPr>
        <p:spPr>
          <a:xfrm>
            <a:off x="3911502" y="3014372"/>
            <a:ext cx="2157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 smtClean="0"/>
              <a:t>elit</a:t>
            </a:r>
            <a:endParaRPr lang="en-US" sz="1400" dirty="0"/>
          </a:p>
        </p:txBody>
      </p:sp>
      <p:sp>
        <p:nvSpPr>
          <p:cNvPr id="37" name="Rectangle 36"/>
          <p:cNvSpPr/>
          <p:nvPr/>
        </p:nvSpPr>
        <p:spPr>
          <a:xfrm>
            <a:off x="6095259" y="3014372"/>
            <a:ext cx="2157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 smtClean="0"/>
              <a:t>elit</a:t>
            </a:r>
            <a:endParaRPr lang="en-US" sz="1400" dirty="0"/>
          </a:p>
        </p:txBody>
      </p:sp>
      <p:sp>
        <p:nvSpPr>
          <p:cNvPr id="38" name="Rectangle 37"/>
          <p:cNvSpPr/>
          <p:nvPr/>
        </p:nvSpPr>
        <p:spPr>
          <a:xfrm>
            <a:off x="8228520" y="3014372"/>
            <a:ext cx="21579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/>
              <a:t>Lorem</a:t>
            </a:r>
            <a:r>
              <a:rPr lang="en-US" sz="1400" dirty="0"/>
              <a:t> </a:t>
            </a:r>
            <a:r>
              <a:rPr lang="en-US" sz="1400" dirty="0" err="1"/>
              <a:t>ipsum</a:t>
            </a:r>
            <a:r>
              <a:rPr lang="en-US" sz="1400" dirty="0"/>
              <a:t>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 smtClean="0"/>
              <a:t>elit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28838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Analyser</a:t>
            </a:r>
            <a:r>
              <a:rPr lang="en-US" dirty="0" smtClean="0"/>
              <a:t> </a:t>
            </a:r>
            <a:r>
              <a:rPr lang="en-US" dirty="0" err="1" smtClean="0"/>
              <a:t>l’animation</a:t>
            </a:r>
            <a:r>
              <a:rPr lang="en-US" dirty="0" smtClean="0"/>
              <a:t> et </a:t>
            </a:r>
            <a:r>
              <a:rPr lang="en-US" dirty="0" err="1" smtClean="0"/>
              <a:t>reproduire</a:t>
            </a:r>
            <a:endParaRPr lang="en-US" dirty="0"/>
          </a:p>
        </p:txBody>
      </p:sp>
      <p:grpSp>
        <p:nvGrpSpPr>
          <p:cNvPr id="93" name="Group 92"/>
          <p:cNvGrpSpPr/>
          <p:nvPr/>
        </p:nvGrpSpPr>
        <p:grpSpPr>
          <a:xfrm>
            <a:off x="875102" y="1604796"/>
            <a:ext cx="2542444" cy="2640297"/>
            <a:chOff x="656326" y="1059582"/>
            <a:chExt cx="1906833" cy="1980223"/>
          </a:xfrm>
        </p:grpSpPr>
        <p:sp useBgFill="1">
          <p:nvSpPr>
            <p:cNvPr id="4" name="TextBox 3"/>
            <p:cNvSpPr txBox="1"/>
            <p:nvPr/>
          </p:nvSpPr>
          <p:spPr>
            <a:xfrm>
              <a:off x="1171909" y="1059582"/>
              <a:ext cx="1391250" cy="1980222"/>
            </a:xfrm>
            <a:prstGeom prst="rect">
              <a:avLst/>
            </a:prstGeom>
            <a:ln w="3175">
              <a:solidFill>
                <a:schemeClr val="accent1"/>
              </a:solidFill>
            </a:ln>
          </p:spPr>
          <p:txBody>
            <a:bodyPr wrap="square" lIns="182880" tIns="121920" rIns="182880" bIns="121920" rtlCol="0">
              <a:noAutofit/>
            </a:bodyPr>
            <a:lstStyle/>
            <a:p>
              <a:r>
                <a:rPr lang="en-US" sz="1333" dirty="0"/>
                <a:t>Lorem ipsum dolor sit amet, </a:t>
              </a:r>
              <a:r>
                <a:rPr lang="en-US" sz="1333" dirty="0" err="1"/>
                <a:t>halloe</a:t>
              </a:r>
              <a:r>
                <a:rPr lang="en-US" sz="1333" dirty="0"/>
                <a:t> </a:t>
              </a:r>
              <a:r>
                <a:rPr lang="en-US" sz="1333" dirty="0" err="1"/>
                <a:t>consectetur</a:t>
              </a:r>
              <a:r>
                <a:rPr lang="en-US" sz="1333" dirty="0"/>
                <a:t> </a:t>
              </a:r>
              <a:r>
                <a:rPr lang="en-US" sz="1333" dirty="0" err="1"/>
                <a:t>esso</a:t>
              </a:r>
              <a:r>
                <a:rPr lang="en-US" sz="1333" dirty="0"/>
                <a:t> </a:t>
              </a:r>
              <a:r>
                <a:rPr lang="en-US" sz="1333" dirty="0" err="1"/>
                <a:t>adipiscing</a:t>
              </a:r>
              <a:r>
                <a:rPr lang="en-US" sz="1333" dirty="0"/>
                <a:t> </a:t>
              </a:r>
              <a:r>
                <a:rPr lang="en-US" sz="1333" dirty="0" err="1"/>
                <a:t>elit</a:t>
              </a:r>
              <a:r>
                <a:rPr lang="en-US" sz="1333" dirty="0"/>
                <a:t>. </a:t>
              </a:r>
              <a:r>
                <a:rPr lang="en-US" sz="1333" dirty="0" err="1"/>
                <a:t>Donec</a:t>
              </a:r>
              <a:r>
                <a:rPr lang="en-US" sz="1333" dirty="0"/>
                <a:t> </a:t>
              </a:r>
              <a:r>
                <a:rPr lang="en-US" sz="1333" dirty="0" err="1"/>
                <a:t>erat</a:t>
              </a:r>
              <a:r>
                <a:rPr lang="en-US" sz="1333" dirty="0"/>
                <a:t> mi, </a:t>
              </a:r>
              <a:r>
                <a:rPr lang="en-US" sz="1333" dirty="0" err="1"/>
                <a:t>tincidunt</a:t>
              </a:r>
              <a:r>
                <a:rPr lang="en-US" sz="1333" dirty="0"/>
                <a:t> </a:t>
              </a:r>
              <a:r>
                <a:rPr lang="en-US" sz="1333" dirty="0" err="1"/>
                <a:t>sed</a:t>
              </a:r>
              <a:r>
                <a:rPr lang="en-US" sz="1333" dirty="0"/>
                <a:t> </a:t>
              </a:r>
              <a:r>
                <a:rPr lang="en-US" sz="1333" dirty="0" err="1"/>
                <a:t>rutrum</a:t>
              </a:r>
              <a:r>
                <a:rPr lang="en-US" sz="1333" dirty="0"/>
                <a:t> </a:t>
              </a:r>
              <a:r>
                <a:rPr lang="en-US" sz="1333" dirty="0" err="1"/>
                <a:t>nec</a:t>
              </a:r>
              <a:r>
                <a:rPr lang="en-US" sz="1333" dirty="0"/>
                <a:t>, </a:t>
              </a:r>
              <a:r>
                <a:rPr lang="en-US" sz="1333" dirty="0" err="1"/>
                <a:t>faucibus</a:t>
              </a:r>
              <a:r>
                <a:rPr lang="en-US" sz="1333" dirty="0"/>
                <a:t> </a:t>
              </a:r>
              <a:r>
                <a:rPr lang="en-US" sz="1333" dirty="0" err="1"/>
                <a:t>quis</a:t>
              </a:r>
              <a:r>
                <a:rPr lang="en-US" sz="1333" dirty="0"/>
                <a:t> nisi. </a:t>
              </a:r>
              <a:r>
                <a:rPr lang="en-US" sz="1333" dirty="0" err="1"/>
                <a:t>Ut</a:t>
              </a:r>
              <a:r>
                <a:rPr lang="en-US" sz="1333" dirty="0"/>
                <a:t> </a:t>
              </a:r>
              <a:r>
                <a:rPr lang="en-US" sz="1333" dirty="0" err="1"/>
                <a:t>elementum</a:t>
              </a:r>
              <a:r>
                <a:rPr lang="en-US" sz="1333" dirty="0"/>
                <a:t> </a:t>
              </a:r>
              <a:r>
                <a:rPr lang="en-US" sz="1333" dirty="0" err="1"/>
                <a:t>arcu</a:t>
              </a:r>
              <a:r>
                <a:rPr lang="en-US" sz="1333" dirty="0"/>
                <a:t> </a:t>
              </a:r>
              <a:r>
                <a:rPr lang="en-US" sz="1333" dirty="0" err="1"/>
                <a:t>ut</a:t>
              </a:r>
              <a:r>
                <a:rPr lang="en-US" sz="1333" dirty="0"/>
                <a:t> </a:t>
              </a:r>
              <a:r>
                <a:rPr lang="en-US" sz="1333" dirty="0" err="1"/>
                <a:t>diam</a:t>
              </a:r>
              <a:r>
                <a:rPr lang="en-US" sz="1333" dirty="0"/>
                <a:t> </a:t>
              </a:r>
              <a:r>
                <a:rPr lang="en-US" sz="1333" dirty="0" err="1"/>
                <a:t>lobortis</a:t>
              </a:r>
              <a:endParaRPr lang="en-US" sz="1333" dirty="0"/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-114493" y="1830404"/>
              <a:ext cx="1980220" cy="438581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rgbClr val="FFFFFF"/>
                  </a:solidFill>
                </a:rPr>
                <a:t>01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126440" y="1993427"/>
              <a:ext cx="1980221" cy="112533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txBody>
            <a:bodyPr wrap="square" rtlCol="0">
              <a:noAutofit/>
            </a:bodyPr>
            <a:lstStyle/>
            <a:p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7" name="Isosceles Triangle 6"/>
            <p:cNvSpPr/>
            <p:nvPr/>
          </p:nvSpPr>
          <p:spPr>
            <a:xfrm rot="5400000">
              <a:off x="1007001" y="1241353"/>
              <a:ext cx="216024" cy="115607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557090" y="1604796"/>
            <a:ext cx="2542444" cy="2640297"/>
            <a:chOff x="2667818" y="1059582"/>
            <a:chExt cx="1906833" cy="1980223"/>
          </a:xfrm>
        </p:grpSpPr>
        <p:sp useBgFill="1">
          <p:nvSpPr>
            <p:cNvPr id="8" name="TextBox 7"/>
            <p:cNvSpPr txBox="1"/>
            <p:nvPr/>
          </p:nvSpPr>
          <p:spPr>
            <a:xfrm>
              <a:off x="3183401" y="1059582"/>
              <a:ext cx="1391250" cy="1980222"/>
            </a:xfrm>
            <a:prstGeom prst="rect">
              <a:avLst/>
            </a:prstGeom>
            <a:ln w="3175">
              <a:solidFill>
                <a:schemeClr val="accent3"/>
              </a:solidFill>
            </a:ln>
          </p:spPr>
          <p:txBody>
            <a:bodyPr wrap="square" lIns="182880" tIns="121920" rIns="182880" bIns="121920" rtlCol="0">
              <a:noAutofit/>
            </a:bodyPr>
            <a:lstStyle/>
            <a:p>
              <a:r>
                <a:rPr lang="en-US" sz="1333" dirty="0" err="1"/>
                <a:t>Praesent</a:t>
              </a:r>
              <a:r>
                <a:rPr lang="en-US" sz="1333" dirty="0"/>
                <a:t> </a:t>
              </a:r>
              <a:r>
                <a:rPr lang="en-US" sz="1333" dirty="0" err="1"/>
                <a:t>cursus</a:t>
              </a:r>
              <a:r>
                <a:rPr lang="en-US" sz="1333" dirty="0"/>
                <a:t> </a:t>
              </a:r>
              <a:r>
                <a:rPr lang="en-US" sz="1333" dirty="0" err="1"/>
                <a:t>maximus</a:t>
              </a:r>
              <a:r>
                <a:rPr lang="en-US" sz="1333" dirty="0"/>
                <a:t> </a:t>
              </a:r>
              <a:r>
                <a:rPr lang="en-US" sz="1333" dirty="0" err="1"/>
                <a:t>massa</a:t>
              </a:r>
              <a:r>
                <a:rPr lang="en-US" sz="1333" dirty="0"/>
                <a:t>, </a:t>
              </a:r>
              <a:r>
                <a:rPr lang="en-US" sz="1333" dirty="0" err="1"/>
                <a:t>nec</a:t>
              </a:r>
              <a:r>
                <a:rPr lang="en-US" sz="1333" dirty="0"/>
                <a:t> </a:t>
              </a:r>
              <a:r>
                <a:rPr lang="en-US" sz="1333" dirty="0" err="1"/>
                <a:t>condimentum</a:t>
              </a:r>
              <a:r>
                <a:rPr lang="en-US" sz="1333" dirty="0"/>
                <a:t> </a:t>
              </a:r>
              <a:r>
                <a:rPr lang="en-US" sz="1333" dirty="0" err="1"/>
                <a:t>nisl</a:t>
              </a:r>
              <a:r>
                <a:rPr lang="en-US" sz="1333" dirty="0"/>
                <a:t> </a:t>
              </a:r>
              <a:r>
                <a:rPr lang="en-US" sz="1333" dirty="0" err="1"/>
                <a:t>dapibus</a:t>
              </a:r>
              <a:r>
                <a:rPr lang="en-US" sz="1333" dirty="0"/>
                <a:t> in. </a:t>
              </a:r>
              <a:r>
                <a:rPr lang="en-US" sz="1333" dirty="0" err="1"/>
                <a:t>Aenean</a:t>
              </a:r>
              <a:r>
                <a:rPr lang="en-US" sz="1333" dirty="0"/>
                <a:t> vitae </a:t>
              </a:r>
              <a:r>
                <a:rPr lang="en-US" sz="1333" dirty="0" err="1"/>
                <a:t>esoe</a:t>
              </a:r>
              <a:r>
                <a:rPr lang="en-US" sz="1333" dirty="0"/>
                <a:t> </a:t>
              </a:r>
              <a:r>
                <a:rPr lang="en-US" sz="1333" dirty="0" err="1"/>
                <a:t>tincidunt</a:t>
              </a:r>
              <a:r>
                <a:rPr lang="en-US" sz="1333" dirty="0"/>
                <a:t> </a:t>
              </a:r>
              <a:r>
                <a:rPr lang="en-US" sz="1333" dirty="0" err="1"/>
                <a:t>nulla</a:t>
              </a:r>
              <a:r>
                <a:rPr lang="en-US" sz="1333" dirty="0"/>
                <a:t>. </a:t>
              </a:r>
              <a:r>
                <a:rPr lang="en-US" sz="1333" dirty="0" err="1"/>
                <a:t>Duis</a:t>
              </a:r>
              <a:r>
                <a:rPr lang="en-US" sz="1333" dirty="0"/>
                <a:t> non </a:t>
              </a:r>
              <a:r>
                <a:rPr lang="en-US" sz="1333" dirty="0" err="1"/>
                <a:t>libero</a:t>
              </a:r>
              <a:r>
                <a:rPr lang="en-US" sz="1333" dirty="0"/>
                <a:t> </a:t>
              </a:r>
              <a:r>
                <a:rPr lang="en-US" sz="1333" dirty="0" err="1"/>
                <a:t>eu</a:t>
              </a:r>
              <a:r>
                <a:rPr lang="en-US" sz="1333" dirty="0"/>
                <a:t> </a:t>
              </a:r>
              <a:r>
                <a:rPr lang="en-US" sz="1333" dirty="0" err="1"/>
                <a:t>justo</a:t>
              </a:r>
              <a:r>
                <a:rPr lang="en-US" sz="1333" dirty="0"/>
                <a:t> </a:t>
              </a:r>
              <a:r>
                <a:rPr lang="en-US" sz="1333" dirty="0" err="1"/>
                <a:t>rhoncus</a:t>
              </a:r>
              <a:r>
                <a:rPr lang="en-US" sz="1333" dirty="0"/>
                <a:t> </a:t>
              </a:r>
              <a:r>
                <a:rPr lang="en-US" sz="1333" dirty="0" err="1"/>
                <a:t>mattis</a:t>
              </a:r>
              <a:r>
                <a:rPr lang="en-US" sz="1333" dirty="0"/>
                <a:t>. </a:t>
              </a:r>
              <a:r>
                <a:rPr lang="en-US" sz="1333" dirty="0" err="1"/>
                <a:t>Etiam</a:t>
              </a:r>
              <a:r>
                <a:rPr lang="en-US" sz="1333" dirty="0"/>
                <a:t> id </a:t>
              </a:r>
              <a:r>
                <a:rPr lang="en-US" sz="1333" dirty="0" err="1"/>
                <a:t>neque</a:t>
              </a:r>
              <a:r>
                <a:rPr lang="en-US" sz="1333" dirty="0"/>
                <a:t> </a:t>
              </a:r>
              <a:r>
                <a:rPr lang="en-US" sz="1333" dirty="0" err="1"/>
                <a:t>vel</a:t>
              </a:r>
              <a:r>
                <a:rPr lang="en-US" sz="1333" dirty="0"/>
                <a:t> </a:t>
              </a:r>
              <a:r>
                <a:rPr lang="en-US" sz="1333" dirty="0" err="1"/>
                <a:t>felis</a:t>
              </a:r>
              <a:endParaRPr lang="en-US" sz="1333" dirty="0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1896999" y="1830404"/>
              <a:ext cx="1980220" cy="438581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rgbClr val="FFFFFF"/>
                  </a:solidFill>
                </a:rPr>
                <a:t>02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2137932" y="1993427"/>
              <a:ext cx="1980221" cy="112533"/>
            </a:xfrm>
            <a:prstGeom prst="rect">
              <a:avLst/>
            </a:prstGeom>
            <a:solidFill>
              <a:schemeClr val="accent3"/>
            </a:solidFill>
            <a:ln w="3175">
              <a:solidFill>
                <a:schemeClr val="accent3"/>
              </a:solidFill>
            </a:ln>
          </p:spPr>
          <p:txBody>
            <a:bodyPr wrap="square" rtlCol="0">
              <a:noAutofit/>
            </a:bodyPr>
            <a:lstStyle/>
            <a:p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 rot="5400000">
              <a:off x="3018493" y="1241353"/>
              <a:ext cx="216024" cy="115607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6239079" y="1604796"/>
            <a:ext cx="2542444" cy="2640297"/>
            <a:chOff x="4679310" y="1059582"/>
            <a:chExt cx="1906833" cy="1980223"/>
          </a:xfrm>
        </p:grpSpPr>
        <p:sp useBgFill="1">
          <p:nvSpPr>
            <p:cNvPr id="12" name="TextBox 11"/>
            <p:cNvSpPr txBox="1"/>
            <p:nvPr/>
          </p:nvSpPr>
          <p:spPr>
            <a:xfrm>
              <a:off x="5194893" y="1059582"/>
              <a:ext cx="1391250" cy="1980222"/>
            </a:xfrm>
            <a:prstGeom prst="rect">
              <a:avLst/>
            </a:prstGeom>
            <a:ln w="3175">
              <a:solidFill>
                <a:schemeClr val="accent5"/>
              </a:solidFill>
            </a:ln>
          </p:spPr>
          <p:txBody>
            <a:bodyPr wrap="square" lIns="182880" tIns="121920" rIns="182880" bIns="121920" rtlCol="0">
              <a:noAutofit/>
            </a:bodyPr>
            <a:lstStyle/>
            <a:p>
              <a:r>
                <a:rPr lang="en-US" sz="1333" dirty="0"/>
                <a:t>Cum </a:t>
              </a:r>
              <a:r>
                <a:rPr lang="en-US" sz="1333" dirty="0" err="1"/>
                <a:t>sociis</a:t>
              </a:r>
              <a:r>
                <a:rPr lang="en-US" sz="1333" dirty="0"/>
                <a:t> </a:t>
              </a:r>
              <a:r>
                <a:rPr lang="en-US" sz="1333" dirty="0" err="1"/>
                <a:t>natoque</a:t>
              </a:r>
              <a:r>
                <a:rPr lang="en-US" sz="1333" dirty="0"/>
                <a:t> </a:t>
              </a:r>
              <a:r>
                <a:rPr lang="en-US" sz="1333" dirty="0" err="1"/>
                <a:t>penatibus</a:t>
              </a:r>
              <a:r>
                <a:rPr lang="en-US" sz="1333" dirty="0"/>
                <a:t> et ipsum </a:t>
              </a:r>
              <a:r>
                <a:rPr lang="en-US" sz="1333" dirty="0" err="1"/>
                <a:t>magnis</a:t>
              </a:r>
              <a:r>
                <a:rPr lang="en-US" sz="1333" dirty="0"/>
                <a:t> dis </a:t>
              </a:r>
              <a:r>
                <a:rPr lang="en-US" sz="1333" dirty="0" err="1"/>
                <a:t>lorem</a:t>
              </a:r>
              <a:r>
                <a:rPr lang="en-US" sz="1333" dirty="0"/>
                <a:t> parturient </a:t>
              </a:r>
              <a:r>
                <a:rPr lang="en-US" sz="1333" dirty="0" err="1"/>
                <a:t>montes</a:t>
              </a:r>
              <a:r>
                <a:rPr lang="en-US" sz="1333" dirty="0"/>
                <a:t>, </a:t>
              </a:r>
              <a:r>
                <a:rPr lang="en-US" sz="1333" dirty="0" err="1"/>
                <a:t>nascetur</a:t>
              </a:r>
              <a:r>
                <a:rPr lang="en-US" sz="1333" dirty="0"/>
                <a:t> </a:t>
              </a:r>
              <a:r>
                <a:rPr lang="en-US" sz="1333" dirty="0" err="1"/>
                <a:t>ridiculus</a:t>
              </a:r>
              <a:r>
                <a:rPr lang="en-US" sz="1333" dirty="0"/>
                <a:t> mus. </a:t>
              </a:r>
              <a:r>
                <a:rPr lang="en-US" sz="1333" dirty="0" err="1"/>
                <a:t>Nulla</a:t>
              </a:r>
              <a:r>
                <a:rPr lang="en-US" sz="1333" dirty="0"/>
                <a:t> </a:t>
              </a:r>
              <a:r>
                <a:rPr lang="en-US" sz="1333" dirty="0" err="1"/>
                <a:t>varius</a:t>
              </a:r>
              <a:r>
                <a:rPr lang="en-US" sz="1333" dirty="0"/>
                <a:t> </a:t>
              </a:r>
              <a:r>
                <a:rPr lang="en-US" sz="1333" dirty="0" err="1"/>
                <a:t>arcu</a:t>
              </a:r>
              <a:r>
                <a:rPr lang="en-US" sz="1333" dirty="0"/>
                <a:t> sem. non </a:t>
              </a:r>
              <a:r>
                <a:rPr lang="en-US" sz="1333" dirty="0" err="1"/>
                <a:t>feugiat</a:t>
              </a:r>
              <a:r>
                <a:rPr lang="en-US" sz="1333" dirty="0"/>
                <a:t> dolor </a:t>
              </a:r>
              <a:r>
                <a:rPr lang="en-US" sz="1333" dirty="0" err="1"/>
                <a:t>bibendum</a:t>
              </a:r>
              <a:r>
                <a:rPr lang="en-US" sz="1333" dirty="0"/>
                <a:t> sed. </a:t>
              </a:r>
              <a:r>
                <a:rPr lang="en-US" sz="1333" dirty="0" err="1"/>
                <a:t>ellus</a:t>
              </a:r>
              <a:r>
                <a:rPr lang="en-US" sz="1333" dirty="0"/>
                <a:t> </a:t>
              </a:r>
              <a:r>
                <a:rPr lang="en-US" sz="1333" dirty="0" err="1"/>
                <a:t>suscipit</a:t>
              </a:r>
              <a:r>
                <a:rPr lang="en-US" sz="1333" dirty="0"/>
                <a:t> nisi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3908491" y="1830404"/>
              <a:ext cx="1980220" cy="438581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rgbClr val="FFFFFF"/>
                  </a:solidFill>
                </a:rPr>
                <a:t>03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4149424" y="1993427"/>
              <a:ext cx="1980221" cy="112533"/>
            </a:xfrm>
            <a:prstGeom prst="rect">
              <a:avLst/>
            </a:prstGeom>
            <a:solidFill>
              <a:schemeClr val="accent5"/>
            </a:solidFill>
            <a:ln w="3175">
              <a:solidFill>
                <a:schemeClr val="accent5"/>
              </a:solidFill>
            </a:ln>
          </p:spPr>
          <p:txBody>
            <a:bodyPr wrap="square" rtlCol="0">
              <a:noAutofit/>
            </a:bodyPr>
            <a:lstStyle/>
            <a:p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5" name="Isosceles Triangle 14"/>
            <p:cNvSpPr/>
            <p:nvPr/>
          </p:nvSpPr>
          <p:spPr>
            <a:xfrm rot="5400000">
              <a:off x="5029985" y="1241353"/>
              <a:ext cx="216024" cy="115607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8921070" y="1590766"/>
            <a:ext cx="2542444" cy="2640297"/>
            <a:chOff x="6690803" y="1059582"/>
            <a:chExt cx="1906833" cy="1980223"/>
          </a:xfrm>
        </p:grpSpPr>
        <p:sp useBgFill="1">
          <p:nvSpPr>
            <p:cNvPr id="16" name="TextBox 15"/>
            <p:cNvSpPr txBox="1"/>
            <p:nvPr/>
          </p:nvSpPr>
          <p:spPr>
            <a:xfrm>
              <a:off x="7206386" y="1059582"/>
              <a:ext cx="1391250" cy="1980222"/>
            </a:xfrm>
            <a:prstGeom prst="rect">
              <a:avLst/>
            </a:prstGeom>
            <a:ln w="3175">
              <a:solidFill>
                <a:schemeClr val="tx2"/>
              </a:solidFill>
            </a:ln>
          </p:spPr>
          <p:txBody>
            <a:bodyPr wrap="square" lIns="182880" tIns="121920" rIns="182880" bIns="121920" rtlCol="0">
              <a:noAutofit/>
            </a:bodyPr>
            <a:lstStyle/>
            <a:p>
              <a:r>
                <a:rPr lang="en-US" sz="1333" dirty="0" err="1"/>
                <a:t>Proin</a:t>
              </a:r>
              <a:r>
                <a:rPr lang="en-US" sz="1333" dirty="0"/>
                <a:t> </a:t>
              </a:r>
              <a:r>
                <a:rPr lang="en-US" sz="1333" dirty="0" err="1"/>
                <a:t>porttitor</a:t>
              </a:r>
              <a:r>
                <a:rPr lang="en-US" sz="1333" dirty="0"/>
                <a:t> </a:t>
              </a:r>
              <a:r>
                <a:rPr lang="en-US" sz="1333" dirty="0" err="1"/>
                <a:t>esso</a:t>
              </a:r>
              <a:r>
                <a:rPr lang="en-US" sz="1333" dirty="0"/>
                <a:t> dictum </a:t>
              </a:r>
              <a:r>
                <a:rPr lang="en-US" sz="1333" dirty="0" err="1"/>
                <a:t>purus</a:t>
              </a:r>
              <a:r>
                <a:rPr lang="en-US" sz="1333" dirty="0"/>
                <a:t>, </a:t>
              </a:r>
              <a:r>
                <a:rPr lang="en-US" sz="1333" dirty="0" err="1"/>
                <a:t>ut</a:t>
              </a:r>
              <a:r>
                <a:rPr lang="en-US" sz="1333" dirty="0"/>
                <a:t> </a:t>
              </a:r>
              <a:r>
                <a:rPr lang="en-US" sz="1333" dirty="0" err="1"/>
                <a:t>efficitur</a:t>
              </a:r>
              <a:r>
                <a:rPr lang="en-US" sz="1333" dirty="0"/>
                <a:t> lacus </a:t>
              </a:r>
              <a:r>
                <a:rPr lang="en-US" sz="1333" dirty="0" err="1"/>
                <a:t>ese</a:t>
              </a:r>
              <a:r>
                <a:rPr lang="en-US" sz="1333" dirty="0"/>
                <a:t> </a:t>
              </a:r>
              <a:r>
                <a:rPr lang="en-US" sz="1333" dirty="0" err="1"/>
                <a:t>sollicitudin</a:t>
              </a:r>
              <a:r>
                <a:rPr lang="en-US" sz="1333" dirty="0"/>
                <a:t> in dolor. </a:t>
              </a:r>
              <a:r>
                <a:rPr lang="en-US" sz="1333" dirty="0" err="1"/>
                <a:t>Mauris</a:t>
              </a:r>
              <a:r>
                <a:rPr lang="en-US" sz="1333" dirty="0"/>
                <a:t> </a:t>
              </a:r>
              <a:r>
                <a:rPr lang="en-US" sz="1333" dirty="0" err="1"/>
                <a:t>vulputate</a:t>
              </a:r>
              <a:r>
                <a:rPr lang="en-US" sz="1333" dirty="0"/>
                <a:t> </a:t>
              </a:r>
              <a:r>
                <a:rPr lang="en-US" sz="1333" dirty="0" err="1"/>
                <a:t>posuere</a:t>
              </a:r>
              <a:r>
                <a:rPr lang="en-US" sz="1333" dirty="0"/>
                <a:t> </a:t>
              </a:r>
              <a:r>
                <a:rPr lang="en-US" sz="1333" dirty="0" err="1"/>
                <a:t>lorem</a:t>
              </a:r>
              <a:r>
                <a:rPr lang="en-US" sz="1333" dirty="0"/>
                <a:t> </a:t>
              </a:r>
              <a:r>
                <a:rPr lang="en-US" sz="1333" dirty="0" err="1"/>
                <a:t>quis</a:t>
              </a:r>
              <a:r>
                <a:rPr lang="en-US" sz="1333" dirty="0"/>
                <a:t> </a:t>
              </a:r>
              <a:r>
                <a:rPr lang="en-US" sz="1333" dirty="0" err="1"/>
                <a:t>blandit</a:t>
              </a:r>
              <a:r>
                <a:rPr lang="en-US" sz="1333" dirty="0"/>
                <a:t>. </a:t>
              </a:r>
              <a:r>
                <a:rPr lang="en-US" sz="1333" dirty="0" err="1"/>
                <a:t>Nulla</a:t>
              </a:r>
              <a:r>
                <a:rPr lang="en-US" sz="1333" dirty="0"/>
                <a:t> </a:t>
              </a:r>
              <a:r>
                <a:rPr lang="en-US" sz="1333" dirty="0" err="1"/>
                <a:t>fringilla</a:t>
              </a:r>
              <a:r>
                <a:rPr lang="en-US" sz="1333" dirty="0"/>
                <a:t> ante </a:t>
              </a:r>
              <a:r>
                <a:rPr lang="en-US" sz="1333" dirty="0" err="1"/>
                <a:t>odio</a:t>
              </a:r>
              <a:r>
                <a:rPr lang="en-US" sz="1333" dirty="0"/>
                <a:t>, a </a:t>
              </a:r>
              <a:r>
                <a:rPr lang="en-US" sz="1333" dirty="0" err="1"/>
                <a:t>condimentum</a:t>
              </a:r>
              <a:r>
                <a:rPr lang="en-US" sz="1333" dirty="0"/>
                <a:t> </a:t>
              </a:r>
              <a:r>
                <a:rPr lang="en-US" sz="1333" dirty="0" err="1"/>
                <a:t>enim</a:t>
              </a:r>
              <a:r>
                <a:rPr lang="en-US" sz="1333" dirty="0"/>
                <a:t> </a:t>
              </a:r>
              <a:r>
                <a:rPr lang="en-US" sz="1333" dirty="0" err="1"/>
                <a:t>feugiat</a:t>
              </a:r>
              <a:r>
                <a:rPr lang="en-US" sz="1333" dirty="0"/>
                <a:t> </a:t>
              </a:r>
              <a:r>
                <a:rPr lang="en-US" sz="1333" dirty="0" err="1"/>
                <a:t>vel</a:t>
              </a:r>
              <a:endParaRPr lang="en-US" sz="1333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5919984" y="1830404"/>
              <a:ext cx="1980220" cy="438581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rgbClr val="FFFFFF"/>
                  </a:solidFill>
                </a:rPr>
                <a:t>04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6160917" y="1993427"/>
              <a:ext cx="1980221" cy="112533"/>
            </a:xfrm>
            <a:prstGeom prst="rect">
              <a:avLst/>
            </a:prstGeom>
            <a:solidFill>
              <a:schemeClr val="tx2"/>
            </a:solidFill>
            <a:ln w="3175">
              <a:solidFill>
                <a:schemeClr val="tx2"/>
              </a:solidFill>
            </a:ln>
          </p:spPr>
          <p:txBody>
            <a:bodyPr wrap="square" rtlCol="0">
              <a:noAutofit/>
            </a:bodyPr>
            <a:lstStyle/>
            <a:p>
              <a:endParaRPr 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 rot="5400000">
              <a:off x="7041478" y="1241353"/>
              <a:ext cx="216024" cy="115607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pic>
        <p:nvPicPr>
          <p:cNvPr id="120" name="Picture 1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400" y="1765036"/>
            <a:ext cx="228325" cy="310288"/>
          </a:xfrm>
          <a:prstGeom prst="rect">
            <a:avLst/>
          </a:prstGeom>
        </p:spPr>
      </p:pic>
      <p:pic>
        <p:nvPicPr>
          <p:cNvPr id="121" name="Picture 1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7213" y="1769653"/>
            <a:ext cx="303321" cy="303321"/>
          </a:xfrm>
          <a:prstGeom prst="rect">
            <a:avLst/>
          </a:prstGeom>
        </p:spPr>
      </p:pic>
      <p:pic>
        <p:nvPicPr>
          <p:cNvPr id="122" name="Picture 1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3393" y="1828132"/>
            <a:ext cx="321441" cy="205537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6431" y="1761011"/>
            <a:ext cx="328260" cy="331328"/>
          </a:xfrm>
          <a:prstGeom prst="rect">
            <a:avLst/>
          </a:prstGeom>
        </p:spPr>
      </p:pic>
      <p:sp>
        <p:nvSpPr>
          <p:cNvPr id="137" name="Rectangle 136"/>
          <p:cNvSpPr/>
          <p:nvPr/>
        </p:nvSpPr>
        <p:spPr>
          <a:xfrm>
            <a:off x="921268" y="4581128"/>
            <a:ext cx="11811416" cy="864096"/>
          </a:xfrm>
          <a:prstGeom prst="rect">
            <a:avLst/>
          </a:prstGeom>
          <a:solidFill>
            <a:schemeClr val="bg1">
              <a:lumMod val="50000"/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Integer </a:t>
            </a:r>
            <a:r>
              <a:rPr lang="en-US" sz="1600" dirty="0" err="1">
                <a:solidFill>
                  <a:schemeClr val="tx1"/>
                </a:solidFill>
              </a:rPr>
              <a:t>sagittis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dignissim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nulla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consequat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venenatis</a:t>
            </a:r>
            <a:r>
              <a:rPr lang="en-US" sz="1600" dirty="0">
                <a:solidFill>
                  <a:schemeClr val="tx1"/>
                </a:solidFill>
              </a:rPr>
              <a:t>. </a:t>
            </a:r>
            <a:r>
              <a:rPr lang="en-US" sz="1600" dirty="0" err="1">
                <a:solidFill>
                  <a:schemeClr val="tx1"/>
                </a:solidFill>
              </a:rPr>
              <a:t>Vestibul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um </a:t>
            </a:r>
            <a:r>
              <a:rPr lang="en-US" sz="1600" dirty="0" err="1">
                <a:solidFill>
                  <a:schemeClr val="tx1"/>
                </a:solidFill>
              </a:rPr>
              <a:t>ut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gravida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tellus</a:t>
            </a:r>
            <a:r>
              <a:rPr lang="en-US" sz="1600" dirty="0">
                <a:solidFill>
                  <a:schemeClr val="tx1"/>
                </a:solidFill>
              </a:rPr>
              <a:t>. </a:t>
            </a:r>
            <a:r>
              <a:rPr lang="en-US" sz="1600" dirty="0" err="1">
                <a:solidFill>
                  <a:schemeClr val="tx1"/>
                </a:solidFill>
              </a:rPr>
              <a:t>Mauris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bibendum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fringilla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erat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52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63636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636">
                                          <p:cBhvr additive="base">
                                            <p:cTn id="31" dur="11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636">
                                          <p:cBhvr additive="base">
                                            <p:cTn id="32" dur="11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1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1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8930105" y="4015928"/>
            <a:ext cx="1695115" cy="4165600"/>
          </a:xfrm>
          <a:prstGeom prst="rect">
            <a:avLst/>
          </a:prstGeom>
          <a:gradFill>
            <a:gsLst>
              <a:gs pos="0">
                <a:schemeClr val="accent1"/>
              </a:gs>
              <a:gs pos="54000">
                <a:schemeClr val="accent5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23" name="Freeform 22"/>
          <p:cNvSpPr/>
          <p:nvPr/>
        </p:nvSpPr>
        <p:spPr>
          <a:xfrm>
            <a:off x="8696272" y="2347707"/>
            <a:ext cx="826577" cy="2732293"/>
          </a:xfrm>
          <a:custGeom>
            <a:avLst/>
            <a:gdLst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193729 w 619933"/>
              <a:gd name="connsiteY12" fmla="*/ 1347491 h 2049220"/>
              <a:gd name="connsiteX13" fmla="*/ 146373 w 619933"/>
              <a:gd name="connsiteY13" fmla="*/ 117959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193729 w 619933"/>
              <a:gd name="connsiteY12" fmla="*/ 1347491 h 2049220"/>
              <a:gd name="connsiteX13" fmla="*/ 114623 w 619933"/>
              <a:gd name="connsiteY13" fmla="*/ 112244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193729 w 619933"/>
              <a:gd name="connsiteY12" fmla="*/ 1347491 h 2049220"/>
              <a:gd name="connsiteX13" fmla="*/ 133673 w 619933"/>
              <a:gd name="connsiteY13" fmla="*/ 116054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9933" h="2049220">
                <a:moveTo>
                  <a:pt x="585492" y="25830"/>
                </a:moveTo>
                <a:lnTo>
                  <a:pt x="581187" y="154983"/>
                </a:lnTo>
                <a:lnTo>
                  <a:pt x="619933" y="533830"/>
                </a:lnTo>
                <a:lnTo>
                  <a:pt x="167899" y="1683288"/>
                </a:lnTo>
                <a:lnTo>
                  <a:pt x="159289" y="1825356"/>
                </a:lnTo>
                <a:lnTo>
                  <a:pt x="185119" y="1894237"/>
                </a:lnTo>
                <a:lnTo>
                  <a:pt x="301356" y="1928678"/>
                </a:lnTo>
                <a:lnTo>
                  <a:pt x="365933" y="1932983"/>
                </a:lnTo>
                <a:lnTo>
                  <a:pt x="357322" y="2049220"/>
                </a:lnTo>
                <a:lnTo>
                  <a:pt x="0" y="2049220"/>
                </a:lnTo>
                <a:lnTo>
                  <a:pt x="51661" y="1790915"/>
                </a:lnTo>
                <a:lnTo>
                  <a:pt x="167899" y="1579966"/>
                </a:lnTo>
                <a:lnTo>
                  <a:pt x="193729" y="1347491"/>
                </a:lnTo>
                <a:lnTo>
                  <a:pt x="133673" y="1160543"/>
                </a:lnTo>
                <a:lnTo>
                  <a:pt x="146373" y="0"/>
                </a:lnTo>
                <a:lnTo>
                  <a:pt x="585492" y="2583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24" name="Freeform 23"/>
          <p:cNvSpPr/>
          <p:nvPr/>
        </p:nvSpPr>
        <p:spPr>
          <a:xfrm flipH="1">
            <a:off x="10022241" y="2347707"/>
            <a:ext cx="826577" cy="2732293"/>
          </a:xfrm>
          <a:custGeom>
            <a:avLst/>
            <a:gdLst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193729 w 619933"/>
              <a:gd name="connsiteY12" fmla="*/ 1347491 h 2049220"/>
              <a:gd name="connsiteX13" fmla="*/ 146373 w 619933"/>
              <a:gd name="connsiteY13" fmla="*/ 117959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73186 w 619933"/>
              <a:gd name="connsiteY12" fmla="*/ 1347491 h 2049220"/>
              <a:gd name="connsiteX13" fmla="*/ 146373 w 619933"/>
              <a:gd name="connsiteY13" fmla="*/ 117959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73186 w 619933"/>
              <a:gd name="connsiteY12" fmla="*/ 1347491 h 2049220"/>
              <a:gd name="connsiteX13" fmla="*/ 86101 w 619933"/>
              <a:gd name="connsiteY13" fmla="*/ 117959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94713 w 619933"/>
              <a:gd name="connsiteY11" fmla="*/ 1605796 h 2049220"/>
              <a:gd name="connsiteX12" fmla="*/ 73186 w 619933"/>
              <a:gd name="connsiteY12" fmla="*/ 1347491 h 2049220"/>
              <a:gd name="connsiteX13" fmla="*/ 86101 w 619933"/>
              <a:gd name="connsiteY13" fmla="*/ 117959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9933" h="2049220">
                <a:moveTo>
                  <a:pt x="585492" y="25830"/>
                </a:moveTo>
                <a:lnTo>
                  <a:pt x="581187" y="154983"/>
                </a:lnTo>
                <a:lnTo>
                  <a:pt x="619933" y="533830"/>
                </a:lnTo>
                <a:lnTo>
                  <a:pt x="167899" y="1683288"/>
                </a:lnTo>
                <a:lnTo>
                  <a:pt x="159289" y="1825356"/>
                </a:lnTo>
                <a:lnTo>
                  <a:pt x="185119" y="1894237"/>
                </a:lnTo>
                <a:lnTo>
                  <a:pt x="301356" y="1928678"/>
                </a:lnTo>
                <a:lnTo>
                  <a:pt x="365933" y="1932983"/>
                </a:lnTo>
                <a:lnTo>
                  <a:pt x="357322" y="2049220"/>
                </a:lnTo>
                <a:lnTo>
                  <a:pt x="0" y="2049220"/>
                </a:lnTo>
                <a:lnTo>
                  <a:pt x="51661" y="1790915"/>
                </a:lnTo>
                <a:lnTo>
                  <a:pt x="94713" y="1605796"/>
                </a:lnTo>
                <a:lnTo>
                  <a:pt x="73186" y="1347491"/>
                </a:lnTo>
                <a:lnTo>
                  <a:pt x="86101" y="1179593"/>
                </a:lnTo>
                <a:lnTo>
                  <a:pt x="146373" y="0"/>
                </a:lnTo>
                <a:lnTo>
                  <a:pt x="585492" y="2583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9" name="Rectangle 18"/>
          <p:cNvSpPr/>
          <p:nvPr/>
        </p:nvSpPr>
        <p:spPr>
          <a:xfrm>
            <a:off x="6389508" y="3530600"/>
            <a:ext cx="2540000" cy="4673600"/>
          </a:xfrm>
          <a:prstGeom prst="rect">
            <a:avLst/>
          </a:prstGeom>
          <a:gradFill>
            <a:gsLst>
              <a:gs pos="0">
                <a:schemeClr val="accent1"/>
              </a:gs>
              <a:gs pos="54000">
                <a:schemeClr val="accent5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21" name="Freeform 20"/>
          <p:cNvSpPr/>
          <p:nvPr/>
        </p:nvSpPr>
        <p:spPr>
          <a:xfrm>
            <a:off x="8054776" y="887855"/>
            <a:ext cx="955176" cy="4219604"/>
          </a:xfrm>
          <a:custGeom>
            <a:avLst/>
            <a:gdLst>
              <a:gd name="connsiteX0" fmla="*/ 41189 w 659027"/>
              <a:gd name="connsiteY0" fmla="*/ 41190 h 3164703"/>
              <a:gd name="connsiteX1" fmla="*/ 41189 w 659027"/>
              <a:gd name="connsiteY1" fmla="*/ 178487 h 3164703"/>
              <a:gd name="connsiteX2" fmla="*/ 0 w 659027"/>
              <a:gd name="connsiteY2" fmla="*/ 295190 h 3164703"/>
              <a:gd name="connsiteX3" fmla="*/ 0 w 659027"/>
              <a:gd name="connsiteY3" fmla="*/ 1743676 h 3164703"/>
              <a:gd name="connsiteX4" fmla="*/ 13730 w 659027"/>
              <a:gd name="connsiteY4" fmla="*/ 1812325 h 3164703"/>
              <a:gd name="connsiteX5" fmla="*/ 212811 w 659027"/>
              <a:gd name="connsiteY5" fmla="*/ 1832919 h 3164703"/>
              <a:gd name="connsiteX6" fmla="*/ 336378 w 659027"/>
              <a:gd name="connsiteY6" fmla="*/ 1915298 h 3164703"/>
              <a:gd name="connsiteX7" fmla="*/ 501135 w 659027"/>
              <a:gd name="connsiteY7" fmla="*/ 2100649 h 3164703"/>
              <a:gd name="connsiteX8" fmla="*/ 645297 w 659027"/>
              <a:gd name="connsiteY8" fmla="*/ 2334055 h 3164703"/>
              <a:gd name="connsiteX9" fmla="*/ 652162 w 659027"/>
              <a:gd name="connsiteY9" fmla="*/ 2615514 h 3164703"/>
              <a:gd name="connsiteX10" fmla="*/ 610973 w 659027"/>
              <a:gd name="connsiteY10" fmla="*/ 2800865 h 3164703"/>
              <a:gd name="connsiteX11" fmla="*/ 480541 w 659027"/>
              <a:gd name="connsiteY11" fmla="*/ 2917568 h 3164703"/>
              <a:gd name="connsiteX12" fmla="*/ 315784 w 659027"/>
              <a:gd name="connsiteY12" fmla="*/ 3013676 h 3164703"/>
              <a:gd name="connsiteX13" fmla="*/ 6865 w 659027"/>
              <a:gd name="connsiteY13" fmla="*/ 3027406 h 3164703"/>
              <a:gd name="connsiteX14" fmla="*/ 6865 w 659027"/>
              <a:gd name="connsiteY14" fmla="*/ 3164703 h 3164703"/>
              <a:gd name="connsiteX15" fmla="*/ 659027 w 659027"/>
              <a:gd name="connsiteY15" fmla="*/ 3157838 h 3164703"/>
              <a:gd name="connsiteX16" fmla="*/ 652162 w 659027"/>
              <a:gd name="connsiteY16" fmla="*/ 2684163 h 3164703"/>
              <a:gd name="connsiteX17" fmla="*/ 659027 w 659027"/>
              <a:gd name="connsiteY17" fmla="*/ 2306595 h 3164703"/>
              <a:gd name="connsiteX18" fmla="*/ 583514 w 659027"/>
              <a:gd name="connsiteY18" fmla="*/ 0 h 3164703"/>
              <a:gd name="connsiteX19" fmla="*/ 41189 w 659027"/>
              <a:gd name="connsiteY19" fmla="*/ 41190 h 3164703"/>
              <a:gd name="connsiteX0" fmla="*/ 41189 w 659027"/>
              <a:gd name="connsiteY0" fmla="*/ 41190 h 3164703"/>
              <a:gd name="connsiteX1" fmla="*/ 41189 w 659027"/>
              <a:gd name="connsiteY1" fmla="*/ 178487 h 3164703"/>
              <a:gd name="connsiteX2" fmla="*/ 0 w 659027"/>
              <a:gd name="connsiteY2" fmla="*/ 295190 h 3164703"/>
              <a:gd name="connsiteX3" fmla="*/ 0 w 659027"/>
              <a:gd name="connsiteY3" fmla="*/ 1743676 h 3164703"/>
              <a:gd name="connsiteX4" fmla="*/ 13730 w 659027"/>
              <a:gd name="connsiteY4" fmla="*/ 1812325 h 3164703"/>
              <a:gd name="connsiteX5" fmla="*/ 205946 w 659027"/>
              <a:gd name="connsiteY5" fmla="*/ 1853513 h 3164703"/>
              <a:gd name="connsiteX6" fmla="*/ 336378 w 659027"/>
              <a:gd name="connsiteY6" fmla="*/ 1915298 h 3164703"/>
              <a:gd name="connsiteX7" fmla="*/ 501135 w 659027"/>
              <a:gd name="connsiteY7" fmla="*/ 2100649 h 3164703"/>
              <a:gd name="connsiteX8" fmla="*/ 645297 w 659027"/>
              <a:gd name="connsiteY8" fmla="*/ 2334055 h 3164703"/>
              <a:gd name="connsiteX9" fmla="*/ 652162 w 659027"/>
              <a:gd name="connsiteY9" fmla="*/ 2615514 h 3164703"/>
              <a:gd name="connsiteX10" fmla="*/ 610973 w 659027"/>
              <a:gd name="connsiteY10" fmla="*/ 2800865 h 3164703"/>
              <a:gd name="connsiteX11" fmla="*/ 480541 w 659027"/>
              <a:gd name="connsiteY11" fmla="*/ 2917568 h 3164703"/>
              <a:gd name="connsiteX12" fmla="*/ 315784 w 659027"/>
              <a:gd name="connsiteY12" fmla="*/ 3013676 h 3164703"/>
              <a:gd name="connsiteX13" fmla="*/ 6865 w 659027"/>
              <a:gd name="connsiteY13" fmla="*/ 3027406 h 3164703"/>
              <a:gd name="connsiteX14" fmla="*/ 6865 w 659027"/>
              <a:gd name="connsiteY14" fmla="*/ 3164703 h 3164703"/>
              <a:gd name="connsiteX15" fmla="*/ 659027 w 659027"/>
              <a:gd name="connsiteY15" fmla="*/ 3157838 h 3164703"/>
              <a:gd name="connsiteX16" fmla="*/ 652162 w 659027"/>
              <a:gd name="connsiteY16" fmla="*/ 2684163 h 3164703"/>
              <a:gd name="connsiteX17" fmla="*/ 659027 w 659027"/>
              <a:gd name="connsiteY17" fmla="*/ 2306595 h 3164703"/>
              <a:gd name="connsiteX18" fmla="*/ 583514 w 659027"/>
              <a:gd name="connsiteY18" fmla="*/ 0 h 3164703"/>
              <a:gd name="connsiteX19" fmla="*/ 41189 w 659027"/>
              <a:gd name="connsiteY19" fmla="*/ 41190 h 3164703"/>
              <a:gd name="connsiteX0" fmla="*/ 41189 w 716382"/>
              <a:gd name="connsiteY0" fmla="*/ 41190 h 3164703"/>
              <a:gd name="connsiteX1" fmla="*/ 41189 w 716382"/>
              <a:gd name="connsiteY1" fmla="*/ 178487 h 3164703"/>
              <a:gd name="connsiteX2" fmla="*/ 0 w 716382"/>
              <a:gd name="connsiteY2" fmla="*/ 295190 h 3164703"/>
              <a:gd name="connsiteX3" fmla="*/ 0 w 716382"/>
              <a:gd name="connsiteY3" fmla="*/ 1743676 h 3164703"/>
              <a:gd name="connsiteX4" fmla="*/ 13730 w 716382"/>
              <a:gd name="connsiteY4" fmla="*/ 1812325 h 3164703"/>
              <a:gd name="connsiteX5" fmla="*/ 205946 w 716382"/>
              <a:gd name="connsiteY5" fmla="*/ 1853513 h 3164703"/>
              <a:gd name="connsiteX6" fmla="*/ 336378 w 716382"/>
              <a:gd name="connsiteY6" fmla="*/ 1915298 h 3164703"/>
              <a:gd name="connsiteX7" fmla="*/ 501135 w 716382"/>
              <a:gd name="connsiteY7" fmla="*/ 2100649 h 3164703"/>
              <a:gd name="connsiteX8" fmla="*/ 645297 w 716382"/>
              <a:gd name="connsiteY8" fmla="*/ 2334055 h 3164703"/>
              <a:gd name="connsiteX9" fmla="*/ 652162 w 716382"/>
              <a:gd name="connsiteY9" fmla="*/ 2615514 h 3164703"/>
              <a:gd name="connsiteX10" fmla="*/ 610973 w 716382"/>
              <a:gd name="connsiteY10" fmla="*/ 2800865 h 3164703"/>
              <a:gd name="connsiteX11" fmla="*/ 480541 w 716382"/>
              <a:gd name="connsiteY11" fmla="*/ 2917568 h 3164703"/>
              <a:gd name="connsiteX12" fmla="*/ 315784 w 716382"/>
              <a:gd name="connsiteY12" fmla="*/ 3013676 h 3164703"/>
              <a:gd name="connsiteX13" fmla="*/ 6865 w 716382"/>
              <a:gd name="connsiteY13" fmla="*/ 3027406 h 3164703"/>
              <a:gd name="connsiteX14" fmla="*/ 6865 w 716382"/>
              <a:gd name="connsiteY14" fmla="*/ 3164703 h 3164703"/>
              <a:gd name="connsiteX15" fmla="*/ 659027 w 716382"/>
              <a:gd name="connsiteY15" fmla="*/ 3157838 h 3164703"/>
              <a:gd name="connsiteX16" fmla="*/ 652162 w 716382"/>
              <a:gd name="connsiteY16" fmla="*/ 2684163 h 3164703"/>
              <a:gd name="connsiteX17" fmla="*/ 716382 w 716382"/>
              <a:gd name="connsiteY17" fmla="*/ 2191886 h 3164703"/>
              <a:gd name="connsiteX18" fmla="*/ 583514 w 716382"/>
              <a:gd name="connsiteY18" fmla="*/ 0 h 3164703"/>
              <a:gd name="connsiteX19" fmla="*/ 41189 w 716382"/>
              <a:gd name="connsiteY19" fmla="*/ 41190 h 316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16382" h="3164703">
                <a:moveTo>
                  <a:pt x="41189" y="41190"/>
                </a:moveTo>
                <a:lnTo>
                  <a:pt x="41189" y="178487"/>
                </a:lnTo>
                <a:lnTo>
                  <a:pt x="0" y="295190"/>
                </a:lnTo>
                <a:lnTo>
                  <a:pt x="0" y="1743676"/>
                </a:lnTo>
                <a:lnTo>
                  <a:pt x="13730" y="1812325"/>
                </a:lnTo>
                <a:lnTo>
                  <a:pt x="205946" y="1853513"/>
                </a:lnTo>
                <a:lnTo>
                  <a:pt x="336378" y="1915298"/>
                </a:lnTo>
                <a:lnTo>
                  <a:pt x="501135" y="2100649"/>
                </a:lnTo>
                <a:lnTo>
                  <a:pt x="645297" y="2334055"/>
                </a:lnTo>
                <a:lnTo>
                  <a:pt x="652162" y="2615514"/>
                </a:lnTo>
                <a:lnTo>
                  <a:pt x="610973" y="2800865"/>
                </a:lnTo>
                <a:lnTo>
                  <a:pt x="480541" y="2917568"/>
                </a:lnTo>
                <a:lnTo>
                  <a:pt x="315784" y="3013676"/>
                </a:lnTo>
                <a:lnTo>
                  <a:pt x="6865" y="3027406"/>
                </a:lnTo>
                <a:lnTo>
                  <a:pt x="6865" y="3164703"/>
                </a:lnTo>
                <a:lnTo>
                  <a:pt x="659027" y="3157838"/>
                </a:lnTo>
                <a:cubicBezTo>
                  <a:pt x="656739" y="2999946"/>
                  <a:pt x="654450" y="2842055"/>
                  <a:pt x="652162" y="2684163"/>
                </a:cubicBezTo>
                <a:lnTo>
                  <a:pt x="716382" y="2191886"/>
                </a:lnTo>
                <a:lnTo>
                  <a:pt x="583514" y="0"/>
                </a:lnTo>
                <a:lnTo>
                  <a:pt x="41189" y="4119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22" name="Freeform 21"/>
          <p:cNvSpPr/>
          <p:nvPr/>
        </p:nvSpPr>
        <p:spPr>
          <a:xfrm flipH="1">
            <a:off x="6334898" y="887855"/>
            <a:ext cx="878703" cy="4219604"/>
          </a:xfrm>
          <a:custGeom>
            <a:avLst/>
            <a:gdLst>
              <a:gd name="connsiteX0" fmla="*/ 41189 w 659027"/>
              <a:gd name="connsiteY0" fmla="*/ 41190 h 3164703"/>
              <a:gd name="connsiteX1" fmla="*/ 41189 w 659027"/>
              <a:gd name="connsiteY1" fmla="*/ 178487 h 3164703"/>
              <a:gd name="connsiteX2" fmla="*/ 0 w 659027"/>
              <a:gd name="connsiteY2" fmla="*/ 295190 h 3164703"/>
              <a:gd name="connsiteX3" fmla="*/ 0 w 659027"/>
              <a:gd name="connsiteY3" fmla="*/ 1743676 h 3164703"/>
              <a:gd name="connsiteX4" fmla="*/ 13730 w 659027"/>
              <a:gd name="connsiteY4" fmla="*/ 1812325 h 3164703"/>
              <a:gd name="connsiteX5" fmla="*/ 212811 w 659027"/>
              <a:gd name="connsiteY5" fmla="*/ 1832919 h 3164703"/>
              <a:gd name="connsiteX6" fmla="*/ 336378 w 659027"/>
              <a:gd name="connsiteY6" fmla="*/ 1915298 h 3164703"/>
              <a:gd name="connsiteX7" fmla="*/ 501135 w 659027"/>
              <a:gd name="connsiteY7" fmla="*/ 2100649 h 3164703"/>
              <a:gd name="connsiteX8" fmla="*/ 645297 w 659027"/>
              <a:gd name="connsiteY8" fmla="*/ 2334055 h 3164703"/>
              <a:gd name="connsiteX9" fmla="*/ 652162 w 659027"/>
              <a:gd name="connsiteY9" fmla="*/ 2615514 h 3164703"/>
              <a:gd name="connsiteX10" fmla="*/ 610973 w 659027"/>
              <a:gd name="connsiteY10" fmla="*/ 2800865 h 3164703"/>
              <a:gd name="connsiteX11" fmla="*/ 480541 w 659027"/>
              <a:gd name="connsiteY11" fmla="*/ 2917568 h 3164703"/>
              <a:gd name="connsiteX12" fmla="*/ 315784 w 659027"/>
              <a:gd name="connsiteY12" fmla="*/ 3013676 h 3164703"/>
              <a:gd name="connsiteX13" fmla="*/ 6865 w 659027"/>
              <a:gd name="connsiteY13" fmla="*/ 3027406 h 3164703"/>
              <a:gd name="connsiteX14" fmla="*/ 6865 w 659027"/>
              <a:gd name="connsiteY14" fmla="*/ 3164703 h 3164703"/>
              <a:gd name="connsiteX15" fmla="*/ 659027 w 659027"/>
              <a:gd name="connsiteY15" fmla="*/ 3157838 h 3164703"/>
              <a:gd name="connsiteX16" fmla="*/ 652162 w 659027"/>
              <a:gd name="connsiteY16" fmla="*/ 2684163 h 3164703"/>
              <a:gd name="connsiteX17" fmla="*/ 659027 w 659027"/>
              <a:gd name="connsiteY17" fmla="*/ 2306595 h 3164703"/>
              <a:gd name="connsiteX18" fmla="*/ 583514 w 659027"/>
              <a:gd name="connsiteY18" fmla="*/ 0 h 3164703"/>
              <a:gd name="connsiteX19" fmla="*/ 41189 w 659027"/>
              <a:gd name="connsiteY19" fmla="*/ 41190 h 3164703"/>
              <a:gd name="connsiteX0" fmla="*/ 41189 w 659027"/>
              <a:gd name="connsiteY0" fmla="*/ 41190 h 3164703"/>
              <a:gd name="connsiteX1" fmla="*/ 41189 w 659027"/>
              <a:gd name="connsiteY1" fmla="*/ 178487 h 3164703"/>
              <a:gd name="connsiteX2" fmla="*/ 0 w 659027"/>
              <a:gd name="connsiteY2" fmla="*/ 295190 h 3164703"/>
              <a:gd name="connsiteX3" fmla="*/ 0 w 659027"/>
              <a:gd name="connsiteY3" fmla="*/ 1743676 h 3164703"/>
              <a:gd name="connsiteX4" fmla="*/ 13730 w 659027"/>
              <a:gd name="connsiteY4" fmla="*/ 1812325 h 3164703"/>
              <a:gd name="connsiteX5" fmla="*/ 212811 w 659027"/>
              <a:gd name="connsiteY5" fmla="*/ 1867243 h 3164703"/>
              <a:gd name="connsiteX6" fmla="*/ 336378 w 659027"/>
              <a:gd name="connsiteY6" fmla="*/ 1915298 h 3164703"/>
              <a:gd name="connsiteX7" fmla="*/ 501135 w 659027"/>
              <a:gd name="connsiteY7" fmla="*/ 2100649 h 3164703"/>
              <a:gd name="connsiteX8" fmla="*/ 645297 w 659027"/>
              <a:gd name="connsiteY8" fmla="*/ 2334055 h 3164703"/>
              <a:gd name="connsiteX9" fmla="*/ 652162 w 659027"/>
              <a:gd name="connsiteY9" fmla="*/ 2615514 h 3164703"/>
              <a:gd name="connsiteX10" fmla="*/ 610973 w 659027"/>
              <a:gd name="connsiteY10" fmla="*/ 2800865 h 3164703"/>
              <a:gd name="connsiteX11" fmla="*/ 480541 w 659027"/>
              <a:gd name="connsiteY11" fmla="*/ 2917568 h 3164703"/>
              <a:gd name="connsiteX12" fmla="*/ 315784 w 659027"/>
              <a:gd name="connsiteY12" fmla="*/ 3013676 h 3164703"/>
              <a:gd name="connsiteX13" fmla="*/ 6865 w 659027"/>
              <a:gd name="connsiteY13" fmla="*/ 3027406 h 3164703"/>
              <a:gd name="connsiteX14" fmla="*/ 6865 w 659027"/>
              <a:gd name="connsiteY14" fmla="*/ 3164703 h 3164703"/>
              <a:gd name="connsiteX15" fmla="*/ 659027 w 659027"/>
              <a:gd name="connsiteY15" fmla="*/ 3157838 h 3164703"/>
              <a:gd name="connsiteX16" fmla="*/ 652162 w 659027"/>
              <a:gd name="connsiteY16" fmla="*/ 2684163 h 3164703"/>
              <a:gd name="connsiteX17" fmla="*/ 659027 w 659027"/>
              <a:gd name="connsiteY17" fmla="*/ 2306595 h 3164703"/>
              <a:gd name="connsiteX18" fmla="*/ 583514 w 659027"/>
              <a:gd name="connsiteY18" fmla="*/ 0 h 3164703"/>
              <a:gd name="connsiteX19" fmla="*/ 41189 w 659027"/>
              <a:gd name="connsiteY19" fmla="*/ 41190 h 316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59027" h="3164703">
                <a:moveTo>
                  <a:pt x="41189" y="41190"/>
                </a:moveTo>
                <a:lnTo>
                  <a:pt x="41189" y="178487"/>
                </a:lnTo>
                <a:lnTo>
                  <a:pt x="0" y="295190"/>
                </a:lnTo>
                <a:lnTo>
                  <a:pt x="0" y="1743676"/>
                </a:lnTo>
                <a:lnTo>
                  <a:pt x="13730" y="1812325"/>
                </a:lnTo>
                <a:lnTo>
                  <a:pt x="212811" y="1867243"/>
                </a:lnTo>
                <a:lnTo>
                  <a:pt x="336378" y="1915298"/>
                </a:lnTo>
                <a:lnTo>
                  <a:pt x="501135" y="2100649"/>
                </a:lnTo>
                <a:lnTo>
                  <a:pt x="645297" y="2334055"/>
                </a:lnTo>
                <a:lnTo>
                  <a:pt x="652162" y="2615514"/>
                </a:lnTo>
                <a:lnTo>
                  <a:pt x="610973" y="2800865"/>
                </a:lnTo>
                <a:lnTo>
                  <a:pt x="480541" y="2917568"/>
                </a:lnTo>
                <a:lnTo>
                  <a:pt x="315784" y="3013676"/>
                </a:lnTo>
                <a:lnTo>
                  <a:pt x="6865" y="3027406"/>
                </a:lnTo>
                <a:lnTo>
                  <a:pt x="6865" y="3164703"/>
                </a:lnTo>
                <a:lnTo>
                  <a:pt x="659027" y="3157838"/>
                </a:lnTo>
                <a:cubicBezTo>
                  <a:pt x="656739" y="2999946"/>
                  <a:pt x="654450" y="2842055"/>
                  <a:pt x="652162" y="2684163"/>
                </a:cubicBezTo>
                <a:lnTo>
                  <a:pt x="659027" y="2306595"/>
                </a:lnTo>
                <a:lnTo>
                  <a:pt x="583514" y="0"/>
                </a:lnTo>
                <a:lnTo>
                  <a:pt x="41189" y="4119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6" name="Rectangle 15"/>
          <p:cNvSpPr/>
          <p:nvPr/>
        </p:nvSpPr>
        <p:spPr>
          <a:xfrm>
            <a:off x="3778015" y="2514600"/>
            <a:ext cx="2540000" cy="5486400"/>
          </a:xfrm>
          <a:prstGeom prst="rect">
            <a:avLst/>
          </a:prstGeom>
          <a:gradFill>
            <a:gsLst>
              <a:gs pos="0">
                <a:schemeClr val="accent1"/>
              </a:gs>
              <a:gs pos="54000">
                <a:schemeClr val="accent5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17" name="Rectangle 16"/>
          <p:cNvSpPr/>
          <p:nvPr/>
        </p:nvSpPr>
        <p:spPr>
          <a:xfrm>
            <a:off x="3555999" y="5156199"/>
            <a:ext cx="7119613" cy="174235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14" name="Freeform 13"/>
          <p:cNvSpPr/>
          <p:nvPr/>
        </p:nvSpPr>
        <p:spPr>
          <a:xfrm>
            <a:off x="5320886" y="1185333"/>
            <a:ext cx="1065804" cy="3994275"/>
          </a:xfrm>
          <a:custGeom>
            <a:avLst/>
            <a:gdLst>
              <a:gd name="connsiteX0" fmla="*/ 7470 w 799353"/>
              <a:gd name="connsiteY0" fmla="*/ 14941 h 2592294"/>
              <a:gd name="connsiteX1" fmla="*/ 0 w 799353"/>
              <a:gd name="connsiteY1" fmla="*/ 881529 h 2592294"/>
              <a:gd name="connsiteX2" fmla="*/ 657412 w 799353"/>
              <a:gd name="connsiteY2" fmla="*/ 2151529 h 2592294"/>
              <a:gd name="connsiteX3" fmla="*/ 717176 w 799353"/>
              <a:gd name="connsiteY3" fmla="*/ 2248647 h 2592294"/>
              <a:gd name="connsiteX4" fmla="*/ 687294 w 799353"/>
              <a:gd name="connsiteY4" fmla="*/ 2315882 h 2592294"/>
              <a:gd name="connsiteX5" fmla="*/ 627529 w 799353"/>
              <a:gd name="connsiteY5" fmla="*/ 2360706 h 2592294"/>
              <a:gd name="connsiteX6" fmla="*/ 605118 w 799353"/>
              <a:gd name="connsiteY6" fmla="*/ 2375647 h 2592294"/>
              <a:gd name="connsiteX7" fmla="*/ 582706 w 799353"/>
              <a:gd name="connsiteY7" fmla="*/ 2390588 h 2592294"/>
              <a:gd name="connsiteX8" fmla="*/ 582706 w 799353"/>
              <a:gd name="connsiteY8" fmla="*/ 2390588 h 2592294"/>
              <a:gd name="connsiteX9" fmla="*/ 425823 w 799353"/>
              <a:gd name="connsiteY9" fmla="*/ 2427941 h 2592294"/>
              <a:gd name="connsiteX10" fmla="*/ 425823 w 799353"/>
              <a:gd name="connsiteY10" fmla="*/ 2592294 h 2592294"/>
              <a:gd name="connsiteX11" fmla="*/ 799353 w 799353"/>
              <a:gd name="connsiteY11" fmla="*/ 2584823 h 2592294"/>
              <a:gd name="connsiteX12" fmla="*/ 791882 w 799353"/>
              <a:gd name="connsiteY12" fmla="*/ 2487706 h 2592294"/>
              <a:gd name="connsiteX13" fmla="*/ 649941 w 799353"/>
              <a:gd name="connsiteY13" fmla="*/ 0 h 2592294"/>
              <a:gd name="connsiteX14" fmla="*/ 7470 w 799353"/>
              <a:gd name="connsiteY14" fmla="*/ 14941 h 2592294"/>
              <a:gd name="connsiteX0" fmla="*/ 7470 w 799353"/>
              <a:gd name="connsiteY0" fmla="*/ 418353 h 2995706"/>
              <a:gd name="connsiteX1" fmla="*/ 0 w 799353"/>
              <a:gd name="connsiteY1" fmla="*/ 1284941 h 2995706"/>
              <a:gd name="connsiteX2" fmla="*/ 657412 w 799353"/>
              <a:gd name="connsiteY2" fmla="*/ 2554941 h 2995706"/>
              <a:gd name="connsiteX3" fmla="*/ 717176 w 799353"/>
              <a:gd name="connsiteY3" fmla="*/ 2652059 h 2995706"/>
              <a:gd name="connsiteX4" fmla="*/ 687294 w 799353"/>
              <a:gd name="connsiteY4" fmla="*/ 2719294 h 2995706"/>
              <a:gd name="connsiteX5" fmla="*/ 627529 w 799353"/>
              <a:gd name="connsiteY5" fmla="*/ 2764118 h 2995706"/>
              <a:gd name="connsiteX6" fmla="*/ 605118 w 799353"/>
              <a:gd name="connsiteY6" fmla="*/ 2779059 h 2995706"/>
              <a:gd name="connsiteX7" fmla="*/ 582706 w 799353"/>
              <a:gd name="connsiteY7" fmla="*/ 2794000 h 2995706"/>
              <a:gd name="connsiteX8" fmla="*/ 582706 w 799353"/>
              <a:gd name="connsiteY8" fmla="*/ 2794000 h 2995706"/>
              <a:gd name="connsiteX9" fmla="*/ 425823 w 799353"/>
              <a:gd name="connsiteY9" fmla="*/ 2831353 h 2995706"/>
              <a:gd name="connsiteX10" fmla="*/ 425823 w 799353"/>
              <a:gd name="connsiteY10" fmla="*/ 2995706 h 2995706"/>
              <a:gd name="connsiteX11" fmla="*/ 799353 w 799353"/>
              <a:gd name="connsiteY11" fmla="*/ 2988235 h 2995706"/>
              <a:gd name="connsiteX12" fmla="*/ 791882 w 799353"/>
              <a:gd name="connsiteY12" fmla="*/ 2891118 h 2995706"/>
              <a:gd name="connsiteX13" fmla="*/ 791882 w 799353"/>
              <a:gd name="connsiteY13" fmla="*/ 0 h 2995706"/>
              <a:gd name="connsiteX14" fmla="*/ 7470 w 799353"/>
              <a:gd name="connsiteY14" fmla="*/ 418353 h 299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9353" h="2995706">
                <a:moveTo>
                  <a:pt x="7470" y="418353"/>
                </a:moveTo>
                <a:lnTo>
                  <a:pt x="0" y="1284941"/>
                </a:lnTo>
                <a:lnTo>
                  <a:pt x="657412" y="2554941"/>
                </a:lnTo>
                <a:lnTo>
                  <a:pt x="717176" y="2652059"/>
                </a:lnTo>
                <a:lnTo>
                  <a:pt x="687294" y="2719294"/>
                </a:lnTo>
                <a:cubicBezTo>
                  <a:pt x="667372" y="2734235"/>
                  <a:pt x="647668" y="2749471"/>
                  <a:pt x="627529" y="2764118"/>
                </a:cubicBezTo>
                <a:cubicBezTo>
                  <a:pt x="620268" y="2769399"/>
                  <a:pt x="612129" y="2773450"/>
                  <a:pt x="605118" y="2779059"/>
                </a:cubicBezTo>
                <a:cubicBezTo>
                  <a:pt x="584241" y="2795761"/>
                  <a:pt x="598695" y="2794000"/>
                  <a:pt x="582706" y="2794000"/>
                </a:cubicBezTo>
                <a:lnTo>
                  <a:pt x="582706" y="2794000"/>
                </a:lnTo>
                <a:lnTo>
                  <a:pt x="425823" y="2831353"/>
                </a:lnTo>
                <a:lnTo>
                  <a:pt x="425823" y="2995706"/>
                </a:lnTo>
                <a:lnTo>
                  <a:pt x="799353" y="2988235"/>
                </a:lnTo>
                <a:lnTo>
                  <a:pt x="791882" y="2891118"/>
                </a:lnTo>
                <a:lnTo>
                  <a:pt x="791882" y="0"/>
                </a:lnTo>
                <a:lnTo>
                  <a:pt x="7470" y="418353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15" name="Freeform 14"/>
          <p:cNvSpPr/>
          <p:nvPr/>
        </p:nvSpPr>
        <p:spPr>
          <a:xfrm flipH="1">
            <a:off x="3683167" y="1255059"/>
            <a:ext cx="1065804" cy="3924548"/>
          </a:xfrm>
          <a:custGeom>
            <a:avLst/>
            <a:gdLst>
              <a:gd name="connsiteX0" fmla="*/ 7470 w 799353"/>
              <a:gd name="connsiteY0" fmla="*/ 14941 h 2592294"/>
              <a:gd name="connsiteX1" fmla="*/ 0 w 799353"/>
              <a:gd name="connsiteY1" fmla="*/ 881529 h 2592294"/>
              <a:gd name="connsiteX2" fmla="*/ 657412 w 799353"/>
              <a:gd name="connsiteY2" fmla="*/ 2151529 h 2592294"/>
              <a:gd name="connsiteX3" fmla="*/ 717176 w 799353"/>
              <a:gd name="connsiteY3" fmla="*/ 2248647 h 2592294"/>
              <a:gd name="connsiteX4" fmla="*/ 687294 w 799353"/>
              <a:gd name="connsiteY4" fmla="*/ 2315882 h 2592294"/>
              <a:gd name="connsiteX5" fmla="*/ 627529 w 799353"/>
              <a:gd name="connsiteY5" fmla="*/ 2360706 h 2592294"/>
              <a:gd name="connsiteX6" fmla="*/ 605118 w 799353"/>
              <a:gd name="connsiteY6" fmla="*/ 2375647 h 2592294"/>
              <a:gd name="connsiteX7" fmla="*/ 582706 w 799353"/>
              <a:gd name="connsiteY7" fmla="*/ 2390588 h 2592294"/>
              <a:gd name="connsiteX8" fmla="*/ 582706 w 799353"/>
              <a:gd name="connsiteY8" fmla="*/ 2390588 h 2592294"/>
              <a:gd name="connsiteX9" fmla="*/ 425823 w 799353"/>
              <a:gd name="connsiteY9" fmla="*/ 2427941 h 2592294"/>
              <a:gd name="connsiteX10" fmla="*/ 425823 w 799353"/>
              <a:gd name="connsiteY10" fmla="*/ 2592294 h 2592294"/>
              <a:gd name="connsiteX11" fmla="*/ 799353 w 799353"/>
              <a:gd name="connsiteY11" fmla="*/ 2584823 h 2592294"/>
              <a:gd name="connsiteX12" fmla="*/ 791882 w 799353"/>
              <a:gd name="connsiteY12" fmla="*/ 2487706 h 2592294"/>
              <a:gd name="connsiteX13" fmla="*/ 649941 w 799353"/>
              <a:gd name="connsiteY13" fmla="*/ 0 h 2592294"/>
              <a:gd name="connsiteX14" fmla="*/ 7470 w 799353"/>
              <a:gd name="connsiteY14" fmla="*/ 14941 h 2592294"/>
              <a:gd name="connsiteX0" fmla="*/ 7470 w 799353"/>
              <a:gd name="connsiteY0" fmla="*/ 366058 h 2943411"/>
              <a:gd name="connsiteX1" fmla="*/ 0 w 799353"/>
              <a:gd name="connsiteY1" fmla="*/ 1232646 h 2943411"/>
              <a:gd name="connsiteX2" fmla="*/ 657412 w 799353"/>
              <a:gd name="connsiteY2" fmla="*/ 2502646 h 2943411"/>
              <a:gd name="connsiteX3" fmla="*/ 717176 w 799353"/>
              <a:gd name="connsiteY3" fmla="*/ 2599764 h 2943411"/>
              <a:gd name="connsiteX4" fmla="*/ 687294 w 799353"/>
              <a:gd name="connsiteY4" fmla="*/ 2666999 h 2943411"/>
              <a:gd name="connsiteX5" fmla="*/ 627529 w 799353"/>
              <a:gd name="connsiteY5" fmla="*/ 2711823 h 2943411"/>
              <a:gd name="connsiteX6" fmla="*/ 605118 w 799353"/>
              <a:gd name="connsiteY6" fmla="*/ 2726764 h 2943411"/>
              <a:gd name="connsiteX7" fmla="*/ 582706 w 799353"/>
              <a:gd name="connsiteY7" fmla="*/ 2741705 h 2943411"/>
              <a:gd name="connsiteX8" fmla="*/ 582706 w 799353"/>
              <a:gd name="connsiteY8" fmla="*/ 2741705 h 2943411"/>
              <a:gd name="connsiteX9" fmla="*/ 425823 w 799353"/>
              <a:gd name="connsiteY9" fmla="*/ 2779058 h 2943411"/>
              <a:gd name="connsiteX10" fmla="*/ 425823 w 799353"/>
              <a:gd name="connsiteY10" fmla="*/ 2943411 h 2943411"/>
              <a:gd name="connsiteX11" fmla="*/ 799353 w 799353"/>
              <a:gd name="connsiteY11" fmla="*/ 2935940 h 2943411"/>
              <a:gd name="connsiteX12" fmla="*/ 791882 w 799353"/>
              <a:gd name="connsiteY12" fmla="*/ 2838823 h 2943411"/>
              <a:gd name="connsiteX13" fmla="*/ 724647 w 799353"/>
              <a:gd name="connsiteY13" fmla="*/ 0 h 2943411"/>
              <a:gd name="connsiteX14" fmla="*/ 7470 w 799353"/>
              <a:gd name="connsiteY14" fmla="*/ 366058 h 2943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9353" h="2943411">
                <a:moveTo>
                  <a:pt x="7470" y="366058"/>
                </a:moveTo>
                <a:lnTo>
                  <a:pt x="0" y="1232646"/>
                </a:lnTo>
                <a:lnTo>
                  <a:pt x="657412" y="2502646"/>
                </a:lnTo>
                <a:lnTo>
                  <a:pt x="717176" y="2599764"/>
                </a:lnTo>
                <a:lnTo>
                  <a:pt x="687294" y="2666999"/>
                </a:lnTo>
                <a:cubicBezTo>
                  <a:pt x="667372" y="2681940"/>
                  <a:pt x="647668" y="2697176"/>
                  <a:pt x="627529" y="2711823"/>
                </a:cubicBezTo>
                <a:cubicBezTo>
                  <a:pt x="620268" y="2717104"/>
                  <a:pt x="612129" y="2721155"/>
                  <a:pt x="605118" y="2726764"/>
                </a:cubicBezTo>
                <a:cubicBezTo>
                  <a:pt x="584241" y="2743466"/>
                  <a:pt x="598695" y="2741705"/>
                  <a:pt x="582706" y="2741705"/>
                </a:cubicBezTo>
                <a:lnTo>
                  <a:pt x="582706" y="2741705"/>
                </a:lnTo>
                <a:lnTo>
                  <a:pt x="425823" y="2779058"/>
                </a:lnTo>
                <a:lnTo>
                  <a:pt x="425823" y="2943411"/>
                </a:lnTo>
                <a:lnTo>
                  <a:pt x="799353" y="2935940"/>
                </a:lnTo>
                <a:lnTo>
                  <a:pt x="791882" y="2838823"/>
                </a:lnTo>
                <a:lnTo>
                  <a:pt x="724647" y="0"/>
                </a:lnTo>
                <a:lnTo>
                  <a:pt x="7470" y="366058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" name="Rectangle 1"/>
          <p:cNvSpPr/>
          <p:nvPr/>
        </p:nvSpPr>
        <p:spPr>
          <a:xfrm>
            <a:off x="-406400" y="4966084"/>
            <a:ext cx="12801600" cy="3471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82600"/>
            <a:ext cx="4336057" cy="420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 err="1" smtClean="0"/>
              <a:t>Dépenses</a:t>
            </a:r>
            <a:r>
              <a:rPr lang="en-US" sz="2133" dirty="0" smtClean="0"/>
              <a:t> </a:t>
            </a:r>
            <a:r>
              <a:rPr lang="en-US" sz="2133" dirty="0" err="1" smtClean="0"/>
              <a:t>annuelles</a:t>
            </a:r>
            <a:r>
              <a:rPr lang="en-US" sz="2133" dirty="0" smtClean="0"/>
              <a:t> par </a:t>
            </a:r>
            <a:r>
              <a:rPr lang="en-US" sz="2133" dirty="0" err="1" smtClean="0"/>
              <a:t>catégorie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767" y="1701800"/>
            <a:ext cx="2495999" cy="3276600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867" y="1092200"/>
            <a:ext cx="2693405" cy="3886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1" y="2482943"/>
            <a:ext cx="1836412" cy="249314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278393" y="5359400"/>
            <a:ext cx="1508746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33" dirty="0"/>
              <a:t>Category 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038920" y="5359400"/>
            <a:ext cx="1516761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33" dirty="0"/>
              <a:t>Category 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999826" y="5359400"/>
            <a:ext cx="1515158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33" dirty="0"/>
              <a:t>Category 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9600" y="2496777"/>
            <a:ext cx="3149600" cy="189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 err="1" smtClean="0"/>
              <a:t>Croissance</a:t>
            </a:r>
            <a:r>
              <a:rPr lang="en-US" sz="2133" dirty="0" smtClean="0"/>
              <a:t> en 2015</a:t>
            </a:r>
            <a:endParaRPr lang="en-US" sz="2133" dirty="0"/>
          </a:p>
          <a:p>
            <a:r>
              <a:rPr lang="en-US" sz="1600" dirty="0"/>
              <a:t>Lorem ipsum dolor sit amet, consectetur adipiscing elit. Aenean dui felis, posuere a lacus sed, consequat facilisis leo. Nulla varius sollicitudin orci ac malesuada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346520" y="4200806"/>
            <a:ext cx="1372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$45bn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961324" y="4200806"/>
            <a:ext cx="1372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$31bn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071160" y="4200806"/>
            <a:ext cx="1372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$38bn</a:t>
            </a:r>
          </a:p>
        </p:txBody>
      </p:sp>
    </p:spTree>
    <p:extLst>
      <p:ext uri="{BB962C8B-B14F-4D97-AF65-F5344CB8AC3E}">
        <p14:creationId xmlns:p14="http://schemas.microsoft.com/office/powerpoint/2010/main" val="3403671663"/>
      </p:ext>
    </p:extLst>
  </p:cSld>
  <p:clrMapOvr>
    <a:masterClrMapping/>
  </p:clrMapOvr>
  <p:transition xmlns:p14="http://schemas.microsoft.com/office/powerpoint/2010/main"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19" grpId="0" animBg="1"/>
          <p:bldP spid="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19" grpId="0" animBg="1"/>
          <p:bldP spid="16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8930105" y="4015928"/>
            <a:ext cx="1695115" cy="4165600"/>
          </a:xfrm>
          <a:prstGeom prst="rect">
            <a:avLst/>
          </a:prstGeom>
          <a:gradFill>
            <a:gsLst>
              <a:gs pos="0">
                <a:schemeClr val="accent1"/>
              </a:gs>
              <a:gs pos="54000">
                <a:schemeClr val="accent5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23" name="Freeform 22"/>
          <p:cNvSpPr/>
          <p:nvPr/>
        </p:nvSpPr>
        <p:spPr>
          <a:xfrm>
            <a:off x="8696272" y="2347707"/>
            <a:ext cx="826577" cy="2732293"/>
          </a:xfrm>
          <a:custGeom>
            <a:avLst/>
            <a:gdLst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193729 w 619933"/>
              <a:gd name="connsiteY12" fmla="*/ 1347491 h 2049220"/>
              <a:gd name="connsiteX13" fmla="*/ 146373 w 619933"/>
              <a:gd name="connsiteY13" fmla="*/ 117959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193729 w 619933"/>
              <a:gd name="connsiteY12" fmla="*/ 1347491 h 2049220"/>
              <a:gd name="connsiteX13" fmla="*/ 114623 w 619933"/>
              <a:gd name="connsiteY13" fmla="*/ 112244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193729 w 619933"/>
              <a:gd name="connsiteY12" fmla="*/ 1347491 h 2049220"/>
              <a:gd name="connsiteX13" fmla="*/ 133673 w 619933"/>
              <a:gd name="connsiteY13" fmla="*/ 116054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9933" h="2049220">
                <a:moveTo>
                  <a:pt x="585492" y="25830"/>
                </a:moveTo>
                <a:lnTo>
                  <a:pt x="581187" y="154983"/>
                </a:lnTo>
                <a:lnTo>
                  <a:pt x="619933" y="533830"/>
                </a:lnTo>
                <a:lnTo>
                  <a:pt x="167899" y="1683288"/>
                </a:lnTo>
                <a:lnTo>
                  <a:pt x="159289" y="1825356"/>
                </a:lnTo>
                <a:lnTo>
                  <a:pt x="185119" y="1894237"/>
                </a:lnTo>
                <a:lnTo>
                  <a:pt x="301356" y="1928678"/>
                </a:lnTo>
                <a:lnTo>
                  <a:pt x="365933" y="1932983"/>
                </a:lnTo>
                <a:lnTo>
                  <a:pt x="357322" y="2049220"/>
                </a:lnTo>
                <a:lnTo>
                  <a:pt x="0" y="2049220"/>
                </a:lnTo>
                <a:lnTo>
                  <a:pt x="51661" y="1790915"/>
                </a:lnTo>
                <a:lnTo>
                  <a:pt x="167899" y="1579966"/>
                </a:lnTo>
                <a:lnTo>
                  <a:pt x="193729" y="1347491"/>
                </a:lnTo>
                <a:lnTo>
                  <a:pt x="133673" y="1160543"/>
                </a:lnTo>
                <a:lnTo>
                  <a:pt x="146373" y="0"/>
                </a:lnTo>
                <a:lnTo>
                  <a:pt x="585492" y="2583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24" name="Freeform 23"/>
          <p:cNvSpPr/>
          <p:nvPr/>
        </p:nvSpPr>
        <p:spPr>
          <a:xfrm flipH="1">
            <a:off x="10022241" y="2347707"/>
            <a:ext cx="826577" cy="2732293"/>
          </a:xfrm>
          <a:custGeom>
            <a:avLst/>
            <a:gdLst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193729 w 619933"/>
              <a:gd name="connsiteY12" fmla="*/ 1347491 h 2049220"/>
              <a:gd name="connsiteX13" fmla="*/ 146373 w 619933"/>
              <a:gd name="connsiteY13" fmla="*/ 117959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73186 w 619933"/>
              <a:gd name="connsiteY12" fmla="*/ 1347491 h 2049220"/>
              <a:gd name="connsiteX13" fmla="*/ 146373 w 619933"/>
              <a:gd name="connsiteY13" fmla="*/ 117959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167899 w 619933"/>
              <a:gd name="connsiteY11" fmla="*/ 1579966 h 2049220"/>
              <a:gd name="connsiteX12" fmla="*/ 73186 w 619933"/>
              <a:gd name="connsiteY12" fmla="*/ 1347491 h 2049220"/>
              <a:gd name="connsiteX13" fmla="*/ 86101 w 619933"/>
              <a:gd name="connsiteY13" fmla="*/ 117959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  <a:gd name="connsiteX0" fmla="*/ 585492 w 619933"/>
              <a:gd name="connsiteY0" fmla="*/ 25830 h 2049220"/>
              <a:gd name="connsiteX1" fmla="*/ 581187 w 619933"/>
              <a:gd name="connsiteY1" fmla="*/ 154983 h 2049220"/>
              <a:gd name="connsiteX2" fmla="*/ 619933 w 619933"/>
              <a:gd name="connsiteY2" fmla="*/ 533830 h 2049220"/>
              <a:gd name="connsiteX3" fmla="*/ 167899 w 619933"/>
              <a:gd name="connsiteY3" fmla="*/ 1683288 h 2049220"/>
              <a:gd name="connsiteX4" fmla="*/ 159289 w 619933"/>
              <a:gd name="connsiteY4" fmla="*/ 1825356 h 2049220"/>
              <a:gd name="connsiteX5" fmla="*/ 185119 w 619933"/>
              <a:gd name="connsiteY5" fmla="*/ 1894237 h 2049220"/>
              <a:gd name="connsiteX6" fmla="*/ 301356 w 619933"/>
              <a:gd name="connsiteY6" fmla="*/ 1928678 h 2049220"/>
              <a:gd name="connsiteX7" fmla="*/ 365933 w 619933"/>
              <a:gd name="connsiteY7" fmla="*/ 1932983 h 2049220"/>
              <a:gd name="connsiteX8" fmla="*/ 357322 w 619933"/>
              <a:gd name="connsiteY8" fmla="*/ 2049220 h 2049220"/>
              <a:gd name="connsiteX9" fmla="*/ 0 w 619933"/>
              <a:gd name="connsiteY9" fmla="*/ 2049220 h 2049220"/>
              <a:gd name="connsiteX10" fmla="*/ 51661 w 619933"/>
              <a:gd name="connsiteY10" fmla="*/ 1790915 h 2049220"/>
              <a:gd name="connsiteX11" fmla="*/ 94713 w 619933"/>
              <a:gd name="connsiteY11" fmla="*/ 1605796 h 2049220"/>
              <a:gd name="connsiteX12" fmla="*/ 73186 w 619933"/>
              <a:gd name="connsiteY12" fmla="*/ 1347491 h 2049220"/>
              <a:gd name="connsiteX13" fmla="*/ 86101 w 619933"/>
              <a:gd name="connsiteY13" fmla="*/ 1179593 h 2049220"/>
              <a:gd name="connsiteX14" fmla="*/ 146373 w 619933"/>
              <a:gd name="connsiteY14" fmla="*/ 0 h 2049220"/>
              <a:gd name="connsiteX15" fmla="*/ 585492 w 619933"/>
              <a:gd name="connsiteY15" fmla="*/ 25830 h 2049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19933" h="2049220">
                <a:moveTo>
                  <a:pt x="585492" y="25830"/>
                </a:moveTo>
                <a:lnTo>
                  <a:pt x="581187" y="154983"/>
                </a:lnTo>
                <a:lnTo>
                  <a:pt x="619933" y="533830"/>
                </a:lnTo>
                <a:lnTo>
                  <a:pt x="167899" y="1683288"/>
                </a:lnTo>
                <a:lnTo>
                  <a:pt x="159289" y="1825356"/>
                </a:lnTo>
                <a:lnTo>
                  <a:pt x="185119" y="1894237"/>
                </a:lnTo>
                <a:lnTo>
                  <a:pt x="301356" y="1928678"/>
                </a:lnTo>
                <a:lnTo>
                  <a:pt x="365933" y="1932983"/>
                </a:lnTo>
                <a:lnTo>
                  <a:pt x="357322" y="2049220"/>
                </a:lnTo>
                <a:lnTo>
                  <a:pt x="0" y="2049220"/>
                </a:lnTo>
                <a:lnTo>
                  <a:pt x="51661" y="1790915"/>
                </a:lnTo>
                <a:lnTo>
                  <a:pt x="94713" y="1605796"/>
                </a:lnTo>
                <a:lnTo>
                  <a:pt x="73186" y="1347491"/>
                </a:lnTo>
                <a:lnTo>
                  <a:pt x="86101" y="1179593"/>
                </a:lnTo>
                <a:lnTo>
                  <a:pt x="146373" y="0"/>
                </a:lnTo>
                <a:lnTo>
                  <a:pt x="585492" y="2583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9" name="Rectangle 18"/>
          <p:cNvSpPr/>
          <p:nvPr/>
        </p:nvSpPr>
        <p:spPr>
          <a:xfrm>
            <a:off x="6389508" y="3530600"/>
            <a:ext cx="2540000" cy="4673600"/>
          </a:xfrm>
          <a:prstGeom prst="rect">
            <a:avLst/>
          </a:prstGeom>
          <a:gradFill>
            <a:gsLst>
              <a:gs pos="0">
                <a:schemeClr val="accent1"/>
              </a:gs>
              <a:gs pos="54000">
                <a:schemeClr val="accent5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21" name="Freeform 20"/>
          <p:cNvSpPr/>
          <p:nvPr/>
        </p:nvSpPr>
        <p:spPr>
          <a:xfrm>
            <a:off x="8054776" y="887855"/>
            <a:ext cx="955176" cy="4219604"/>
          </a:xfrm>
          <a:custGeom>
            <a:avLst/>
            <a:gdLst>
              <a:gd name="connsiteX0" fmla="*/ 41189 w 659027"/>
              <a:gd name="connsiteY0" fmla="*/ 41190 h 3164703"/>
              <a:gd name="connsiteX1" fmla="*/ 41189 w 659027"/>
              <a:gd name="connsiteY1" fmla="*/ 178487 h 3164703"/>
              <a:gd name="connsiteX2" fmla="*/ 0 w 659027"/>
              <a:gd name="connsiteY2" fmla="*/ 295190 h 3164703"/>
              <a:gd name="connsiteX3" fmla="*/ 0 w 659027"/>
              <a:gd name="connsiteY3" fmla="*/ 1743676 h 3164703"/>
              <a:gd name="connsiteX4" fmla="*/ 13730 w 659027"/>
              <a:gd name="connsiteY4" fmla="*/ 1812325 h 3164703"/>
              <a:gd name="connsiteX5" fmla="*/ 212811 w 659027"/>
              <a:gd name="connsiteY5" fmla="*/ 1832919 h 3164703"/>
              <a:gd name="connsiteX6" fmla="*/ 336378 w 659027"/>
              <a:gd name="connsiteY6" fmla="*/ 1915298 h 3164703"/>
              <a:gd name="connsiteX7" fmla="*/ 501135 w 659027"/>
              <a:gd name="connsiteY7" fmla="*/ 2100649 h 3164703"/>
              <a:gd name="connsiteX8" fmla="*/ 645297 w 659027"/>
              <a:gd name="connsiteY8" fmla="*/ 2334055 h 3164703"/>
              <a:gd name="connsiteX9" fmla="*/ 652162 w 659027"/>
              <a:gd name="connsiteY9" fmla="*/ 2615514 h 3164703"/>
              <a:gd name="connsiteX10" fmla="*/ 610973 w 659027"/>
              <a:gd name="connsiteY10" fmla="*/ 2800865 h 3164703"/>
              <a:gd name="connsiteX11" fmla="*/ 480541 w 659027"/>
              <a:gd name="connsiteY11" fmla="*/ 2917568 h 3164703"/>
              <a:gd name="connsiteX12" fmla="*/ 315784 w 659027"/>
              <a:gd name="connsiteY12" fmla="*/ 3013676 h 3164703"/>
              <a:gd name="connsiteX13" fmla="*/ 6865 w 659027"/>
              <a:gd name="connsiteY13" fmla="*/ 3027406 h 3164703"/>
              <a:gd name="connsiteX14" fmla="*/ 6865 w 659027"/>
              <a:gd name="connsiteY14" fmla="*/ 3164703 h 3164703"/>
              <a:gd name="connsiteX15" fmla="*/ 659027 w 659027"/>
              <a:gd name="connsiteY15" fmla="*/ 3157838 h 3164703"/>
              <a:gd name="connsiteX16" fmla="*/ 652162 w 659027"/>
              <a:gd name="connsiteY16" fmla="*/ 2684163 h 3164703"/>
              <a:gd name="connsiteX17" fmla="*/ 659027 w 659027"/>
              <a:gd name="connsiteY17" fmla="*/ 2306595 h 3164703"/>
              <a:gd name="connsiteX18" fmla="*/ 583514 w 659027"/>
              <a:gd name="connsiteY18" fmla="*/ 0 h 3164703"/>
              <a:gd name="connsiteX19" fmla="*/ 41189 w 659027"/>
              <a:gd name="connsiteY19" fmla="*/ 41190 h 3164703"/>
              <a:gd name="connsiteX0" fmla="*/ 41189 w 659027"/>
              <a:gd name="connsiteY0" fmla="*/ 41190 h 3164703"/>
              <a:gd name="connsiteX1" fmla="*/ 41189 w 659027"/>
              <a:gd name="connsiteY1" fmla="*/ 178487 h 3164703"/>
              <a:gd name="connsiteX2" fmla="*/ 0 w 659027"/>
              <a:gd name="connsiteY2" fmla="*/ 295190 h 3164703"/>
              <a:gd name="connsiteX3" fmla="*/ 0 w 659027"/>
              <a:gd name="connsiteY3" fmla="*/ 1743676 h 3164703"/>
              <a:gd name="connsiteX4" fmla="*/ 13730 w 659027"/>
              <a:gd name="connsiteY4" fmla="*/ 1812325 h 3164703"/>
              <a:gd name="connsiteX5" fmla="*/ 205946 w 659027"/>
              <a:gd name="connsiteY5" fmla="*/ 1853513 h 3164703"/>
              <a:gd name="connsiteX6" fmla="*/ 336378 w 659027"/>
              <a:gd name="connsiteY6" fmla="*/ 1915298 h 3164703"/>
              <a:gd name="connsiteX7" fmla="*/ 501135 w 659027"/>
              <a:gd name="connsiteY7" fmla="*/ 2100649 h 3164703"/>
              <a:gd name="connsiteX8" fmla="*/ 645297 w 659027"/>
              <a:gd name="connsiteY8" fmla="*/ 2334055 h 3164703"/>
              <a:gd name="connsiteX9" fmla="*/ 652162 w 659027"/>
              <a:gd name="connsiteY9" fmla="*/ 2615514 h 3164703"/>
              <a:gd name="connsiteX10" fmla="*/ 610973 w 659027"/>
              <a:gd name="connsiteY10" fmla="*/ 2800865 h 3164703"/>
              <a:gd name="connsiteX11" fmla="*/ 480541 w 659027"/>
              <a:gd name="connsiteY11" fmla="*/ 2917568 h 3164703"/>
              <a:gd name="connsiteX12" fmla="*/ 315784 w 659027"/>
              <a:gd name="connsiteY12" fmla="*/ 3013676 h 3164703"/>
              <a:gd name="connsiteX13" fmla="*/ 6865 w 659027"/>
              <a:gd name="connsiteY13" fmla="*/ 3027406 h 3164703"/>
              <a:gd name="connsiteX14" fmla="*/ 6865 w 659027"/>
              <a:gd name="connsiteY14" fmla="*/ 3164703 h 3164703"/>
              <a:gd name="connsiteX15" fmla="*/ 659027 w 659027"/>
              <a:gd name="connsiteY15" fmla="*/ 3157838 h 3164703"/>
              <a:gd name="connsiteX16" fmla="*/ 652162 w 659027"/>
              <a:gd name="connsiteY16" fmla="*/ 2684163 h 3164703"/>
              <a:gd name="connsiteX17" fmla="*/ 659027 w 659027"/>
              <a:gd name="connsiteY17" fmla="*/ 2306595 h 3164703"/>
              <a:gd name="connsiteX18" fmla="*/ 583514 w 659027"/>
              <a:gd name="connsiteY18" fmla="*/ 0 h 3164703"/>
              <a:gd name="connsiteX19" fmla="*/ 41189 w 659027"/>
              <a:gd name="connsiteY19" fmla="*/ 41190 h 3164703"/>
              <a:gd name="connsiteX0" fmla="*/ 41189 w 716382"/>
              <a:gd name="connsiteY0" fmla="*/ 41190 h 3164703"/>
              <a:gd name="connsiteX1" fmla="*/ 41189 w 716382"/>
              <a:gd name="connsiteY1" fmla="*/ 178487 h 3164703"/>
              <a:gd name="connsiteX2" fmla="*/ 0 w 716382"/>
              <a:gd name="connsiteY2" fmla="*/ 295190 h 3164703"/>
              <a:gd name="connsiteX3" fmla="*/ 0 w 716382"/>
              <a:gd name="connsiteY3" fmla="*/ 1743676 h 3164703"/>
              <a:gd name="connsiteX4" fmla="*/ 13730 w 716382"/>
              <a:gd name="connsiteY4" fmla="*/ 1812325 h 3164703"/>
              <a:gd name="connsiteX5" fmla="*/ 205946 w 716382"/>
              <a:gd name="connsiteY5" fmla="*/ 1853513 h 3164703"/>
              <a:gd name="connsiteX6" fmla="*/ 336378 w 716382"/>
              <a:gd name="connsiteY6" fmla="*/ 1915298 h 3164703"/>
              <a:gd name="connsiteX7" fmla="*/ 501135 w 716382"/>
              <a:gd name="connsiteY7" fmla="*/ 2100649 h 3164703"/>
              <a:gd name="connsiteX8" fmla="*/ 645297 w 716382"/>
              <a:gd name="connsiteY8" fmla="*/ 2334055 h 3164703"/>
              <a:gd name="connsiteX9" fmla="*/ 652162 w 716382"/>
              <a:gd name="connsiteY9" fmla="*/ 2615514 h 3164703"/>
              <a:gd name="connsiteX10" fmla="*/ 610973 w 716382"/>
              <a:gd name="connsiteY10" fmla="*/ 2800865 h 3164703"/>
              <a:gd name="connsiteX11" fmla="*/ 480541 w 716382"/>
              <a:gd name="connsiteY11" fmla="*/ 2917568 h 3164703"/>
              <a:gd name="connsiteX12" fmla="*/ 315784 w 716382"/>
              <a:gd name="connsiteY12" fmla="*/ 3013676 h 3164703"/>
              <a:gd name="connsiteX13" fmla="*/ 6865 w 716382"/>
              <a:gd name="connsiteY13" fmla="*/ 3027406 h 3164703"/>
              <a:gd name="connsiteX14" fmla="*/ 6865 w 716382"/>
              <a:gd name="connsiteY14" fmla="*/ 3164703 h 3164703"/>
              <a:gd name="connsiteX15" fmla="*/ 659027 w 716382"/>
              <a:gd name="connsiteY15" fmla="*/ 3157838 h 3164703"/>
              <a:gd name="connsiteX16" fmla="*/ 652162 w 716382"/>
              <a:gd name="connsiteY16" fmla="*/ 2684163 h 3164703"/>
              <a:gd name="connsiteX17" fmla="*/ 716382 w 716382"/>
              <a:gd name="connsiteY17" fmla="*/ 2191886 h 3164703"/>
              <a:gd name="connsiteX18" fmla="*/ 583514 w 716382"/>
              <a:gd name="connsiteY18" fmla="*/ 0 h 3164703"/>
              <a:gd name="connsiteX19" fmla="*/ 41189 w 716382"/>
              <a:gd name="connsiteY19" fmla="*/ 41190 h 316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16382" h="3164703">
                <a:moveTo>
                  <a:pt x="41189" y="41190"/>
                </a:moveTo>
                <a:lnTo>
                  <a:pt x="41189" y="178487"/>
                </a:lnTo>
                <a:lnTo>
                  <a:pt x="0" y="295190"/>
                </a:lnTo>
                <a:lnTo>
                  <a:pt x="0" y="1743676"/>
                </a:lnTo>
                <a:lnTo>
                  <a:pt x="13730" y="1812325"/>
                </a:lnTo>
                <a:lnTo>
                  <a:pt x="205946" y="1853513"/>
                </a:lnTo>
                <a:lnTo>
                  <a:pt x="336378" y="1915298"/>
                </a:lnTo>
                <a:lnTo>
                  <a:pt x="501135" y="2100649"/>
                </a:lnTo>
                <a:lnTo>
                  <a:pt x="645297" y="2334055"/>
                </a:lnTo>
                <a:lnTo>
                  <a:pt x="652162" y="2615514"/>
                </a:lnTo>
                <a:lnTo>
                  <a:pt x="610973" y="2800865"/>
                </a:lnTo>
                <a:lnTo>
                  <a:pt x="480541" y="2917568"/>
                </a:lnTo>
                <a:lnTo>
                  <a:pt x="315784" y="3013676"/>
                </a:lnTo>
                <a:lnTo>
                  <a:pt x="6865" y="3027406"/>
                </a:lnTo>
                <a:lnTo>
                  <a:pt x="6865" y="3164703"/>
                </a:lnTo>
                <a:lnTo>
                  <a:pt x="659027" y="3157838"/>
                </a:lnTo>
                <a:cubicBezTo>
                  <a:pt x="656739" y="2999946"/>
                  <a:pt x="654450" y="2842055"/>
                  <a:pt x="652162" y="2684163"/>
                </a:cubicBezTo>
                <a:lnTo>
                  <a:pt x="716382" y="2191886"/>
                </a:lnTo>
                <a:lnTo>
                  <a:pt x="583514" y="0"/>
                </a:lnTo>
                <a:lnTo>
                  <a:pt x="41189" y="4119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22" name="Freeform 21"/>
          <p:cNvSpPr/>
          <p:nvPr/>
        </p:nvSpPr>
        <p:spPr>
          <a:xfrm flipH="1">
            <a:off x="6334898" y="887855"/>
            <a:ext cx="878703" cy="4219604"/>
          </a:xfrm>
          <a:custGeom>
            <a:avLst/>
            <a:gdLst>
              <a:gd name="connsiteX0" fmla="*/ 41189 w 659027"/>
              <a:gd name="connsiteY0" fmla="*/ 41190 h 3164703"/>
              <a:gd name="connsiteX1" fmla="*/ 41189 w 659027"/>
              <a:gd name="connsiteY1" fmla="*/ 178487 h 3164703"/>
              <a:gd name="connsiteX2" fmla="*/ 0 w 659027"/>
              <a:gd name="connsiteY2" fmla="*/ 295190 h 3164703"/>
              <a:gd name="connsiteX3" fmla="*/ 0 w 659027"/>
              <a:gd name="connsiteY3" fmla="*/ 1743676 h 3164703"/>
              <a:gd name="connsiteX4" fmla="*/ 13730 w 659027"/>
              <a:gd name="connsiteY4" fmla="*/ 1812325 h 3164703"/>
              <a:gd name="connsiteX5" fmla="*/ 212811 w 659027"/>
              <a:gd name="connsiteY5" fmla="*/ 1832919 h 3164703"/>
              <a:gd name="connsiteX6" fmla="*/ 336378 w 659027"/>
              <a:gd name="connsiteY6" fmla="*/ 1915298 h 3164703"/>
              <a:gd name="connsiteX7" fmla="*/ 501135 w 659027"/>
              <a:gd name="connsiteY7" fmla="*/ 2100649 h 3164703"/>
              <a:gd name="connsiteX8" fmla="*/ 645297 w 659027"/>
              <a:gd name="connsiteY8" fmla="*/ 2334055 h 3164703"/>
              <a:gd name="connsiteX9" fmla="*/ 652162 w 659027"/>
              <a:gd name="connsiteY9" fmla="*/ 2615514 h 3164703"/>
              <a:gd name="connsiteX10" fmla="*/ 610973 w 659027"/>
              <a:gd name="connsiteY10" fmla="*/ 2800865 h 3164703"/>
              <a:gd name="connsiteX11" fmla="*/ 480541 w 659027"/>
              <a:gd name="connsiteY11" fmla="*/ 2917568 h 3164703"/>
              <a:gd name="connsiteX12" fmla="*/ 315784 w 659027"/>
              <a:gd name="connsiteY12" fmla="*/ 3013676 h 3164703"/>
              <a:gd name="connsiteX13" fmla="*/ 6865 w 659027"/>
              <a:gd name="connsiteY13" fmla="*/ 3027406 h 3164703"/>
              <a:gd name="connsiteX14" fmla="*/ 6865 w 659027"/>
              <a:gd name="connsiteY14" fmla="*/ 3164703 h 3164703"/>
              <a:gd name="connsiteX15" fmla="*/ 659027 w 659027"/>
              <a:gd name="connsiteY15" fmla="*/ 3157838 h 3164703"/>
              <a:gd name="connsiteX16" fmla="*/ 652162 w 659027"/>
              <a:gd name="connsiteY16" fmla="*/ 2684163 h 3164703"/>
              <a:gd name="connsiteX17" fmla="*/ 659027 w 659027"/>
              <a:gd name="connsiteY17" fmla="*/ 2306595 h 3164703"/>
              <a:gd name="connsiteX18" fmla="*/ 583514 w 659027"/>
              <a:gd name="connsiteY18" fmla="*/ 0 h 3164703"/>
              <a:gd name="connsiteX19" fmla="*/ 41189 w 659027"/>
              <a:gd name="connsiteY19" fmla="*/ 41190 h 3164703"/>
              <a:gd name="connsiteX0" fmla="*/ 41189 w 659027"/>
              <a:gd name="connsiteY0" fmla="*/ 41190 h 3164703"/>
              <a:gd name="connsiteX1" fmla="*/ 41189 w 659027"/>
              <a:gd name="connsiteY1" fmla="*/ 178487 h 3164703"/>
              <a:gd name="connsiteX2" fmla="*/ 0 w 659027"/>
              <a:gd name="connsiteY2" fmla="*/ 295190 h 3164703"/>
              <a:gd name="connsiteX3" fmla="*/ 0 w 659027"/>
              <a:gd name="connsiteY3" fmla="*/ 1743676 h 3164703"/>
              <a:gd name="connsiteX4" fmla="*/ 13730 w 659027"/>
              <a:gd name="connsiteY4" fmla="*/ 1812325 h 3164703"/>
              <a:gd name="connsiteX5" fmla="*/ 212811 w 659027"/>
              <a:gd name="connsiteY5" fmla="*/ 1867243 h 3164703"/>
              <a:gd name="connsiteX6" fmla="*/ 336378 w 659027"/>
              <a:gd name="connsiteY6" fmla="*/ 1915298 h 3164703"/>
              <a:gd name="connsiteX7" fmla="*/ 501135 w 659027"/>
              <a:gd name="connsiteY7" fmla="*/ 2100649 h 3164703"/>
              <a:gd name="connsiteX8" fmla="*/ 645297 w 659027"/>
              <a:gd name="connsiteY8" fmla="*/ 2334055 h 3164703"/>
              <a:gd name="connsiteX9" fmla="*/ 652162 w 659027"/>
              <a:gd name="connsiteY9" fmla="*/ 2615514 h 3164703"/>
              <a:gd name="connsiteX10" fmla="*/ 610973 w 659027"/>
              <a:gd name="connsiteY10" fmla="*/ 2800865 h 3164703"/>
              <a:gd name="connsiteX11" fmla="*/ 480541 w 659027"/>
              <a:gd name="connsiteY11" fmla="*/ 2917568 h 3164703"/>
              <a:gd name="connsiteX12" fmla="*/ 315784 w 659027"/>
              <a:gd name="connsiteY12" fmla="*/ 3013676 h 3164703"/>
              <a:gd name="connsiteX13" fmla="*/ 6865 w 659027"/>
              <a:gd name="connsiteY13" fmla="*/ 3027406 h 3164703"/>
              <a:gd name="connsiteX14" fmla="*/ 6865 w 659027"/>
              <a:gd name="connsiteY14" fmla="*/ 3164703 h 3164703"/>
              <a:gd name="connsiteX15" fmla="*/ 659027 w 659027"/>
              <a:gd name="connsiteY15" fmla="*/ 3157838 h 3164703"/>
              <a:gd name="connsiteX16" fmla="*/ 652162 w 659027"/>
              <a:gd name="connsiteY16" fmla="*/ 2684163 h 3164703"/>
              <a:gd name="connsiteX17" fmla="*/ 659027 w 659027"/>
              <a:gd name="connsiteY17" fmla="*/ 2306595 h 3164703"/>
              <a:gd name="connsiteX18" fmla="*/ 583514 w 659027"/>
              <a:gd name="connsiteY18" fmla="*/ 0 h 3164703"/>
              <a:gd name="connsiteX19" fmla="*/ 41189 w 659027"/>
              <a:gd name="connsiteY19" fmla="*/ 41190 h 3164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59027" h="3164703">
                <a:moveTo>
                  <a:pt x="41189" y="41190"/>
                </a:moveTo>
                <a:lnTo>
                  <a:pt x="41189" y="178487"/>
                </a:lnTo>
                <a:lnTo>
                  <a:pt x="0" y="295190"/>
                </a:lnTo>
                <a:lnTo>
                  <a:pt x="0" y="1743676"/>
                </a:lnTo>
                <a:lnTo>
                  <a:pt x="13730" y="1812325"/>
                </a:lnTo>
                <a:lnTo>
                  <a:pt x="212811" y="1867243"/>
                </a:lnTo>
                <a:lnTo>
                  <a:pt x="336378" y="1915298"/>
                </a:lnTo>
                <a:lnTo>
                  <a:pt x="501135" y="2100649"/>
                </a:lnTo>
                <a:lnTo>
                  <a:pt x="645297" y="2334055"/>
                </a:lnTo>
                <a:lnTo>
                  <a:pt x="652162" y="2615514"/>
                </a:lnTo>
                <a:lnTo>
                  <a:pt x="610973" y="2800865"/>
                </a:lnTo>
                <a:lnTo>
                  <a:pt x="480541" y="2917568"/>
                </a:lnTo>
                <a:lnTo>
                  <a:pt x="315784" y="3013676"/>
                </a:lnTo>
                <a:lnTo>
                  <a:pt x="6865" y="3027406"/>
                </a:lnTo>
                <a:lnTo>
                  <a:pt x="6865" y="3164703"/>
                </a:lnTo>
                <a:lnTo>
                  <a:pt x="659027" y="3157838"/>
                </a:lnTo>
                <a:cubicBezTo>
                  <a:pt x="656739" y="2999946"/>
                  <a:pt x="654450" y="2842055"/>
                  <a:pt x="652162" y="2684163"/>
                </a:cubicBezTo>
                <a:lnTo>
                  <a:pt x="659027" y="2306595"/>
                </a:lnTo>
                <a:lnTo>
                  <a:pt x="583514" y="0"/>
                </a:lnTo>
                <a:lnTo>
                  <a:pt x="41189" y="41190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6" name="Rectangle 15"/>
          <p:cNvSpPr/>
          <p:nvPr/>
        </p:nvSpPr>
        <p:spPr>
          <a:xfrm>
            <a:off x="3778015" y="2514600"/>
            <a:ext cx="2540000" cy="5486400"/>
          </a:xfrm>
          <a:prstGeom prst="rect">
            <a:avLst/>
          </a:prstGeom>
          <a:gradFill>
            <a:gsLst>
              <a:gs pos="0">
                <a:schemeClr val="accent1"/>
              </a:gs>
              <a:gs pos="54000">
                <a:schemeClr val="accent5"/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17" name="Rectangle 16"/>
          <p:cNvSpPr/>
          <p:nvPr/>
        </p:nvSpPr>
        <p:spPr>
          <a:xfrm>
            <a:off x="3555999" y="5156199"/>
            <a:ext cx="7119613" cy="1742351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14" name="Freeform 13"/>
          <p:cNvSpPr/>
          <p:nvPr/>
        </p:nvSpPr>
        <p:spPr>
          <a:xfrm>
            <a:off x="5320886" y="1185333"/>
            <a:ext cx="1065804" cy="3994275"/>
          </a:xfrm>
          <a:custGeom>
            <a:avLst/>
            <a:gdLst>
              <a:gd name="connsiteX0" fmla="*/ 7470 w 799353"/>
              <a:gd name="connsiteY0" fmla="*/ 14941 h 2592294"/>
              <a:gd name="connsiteX1" fmla="*/ 0 w 799353"/>
              <a:gd name="connsiteY1" fmla="*/ 881529 h 2592294"/>
              <a:gd name="connsiteX2" fmla="*/ 657412 w 799353"/>
              <a:gd name="connsiteY2" fmla="*/ 2151529 h 2592294"/>
              <a:gd name="connsiteX3" fmla="*/ 717176 w 799353"/>
              <a:gd name="connsiteY3" fmla="*/ 2248647 h 2592294"/>
              <a:gd name="connsiteX4" fmla="*/ 687294 w 799353"/>
              <a:gd name="connsiteY4" fmla="*/ 2315882 h 2592294"/>
              <a:gd name="connsiteX5" fmla="*/ 627529 w 799353"/>
              <a:gd name="connsiteY5" fmla="*/ 2360706 h 2592294"/>
              <a:gd name="connsiteX6" fmla="*/ 605118 w 799353"/>
              <a:gd name="connsiteY6" fmla="*/ 2375647 h 2592294"/>
              <a:gd name="connsiteX7" fmla="*/ 582706 w 799353"/>
              <a:gd name="connsiteY7" fmla="*/ 2390588 h 2592294"/>
              <a:gd name="connsiteX8" fmla="*/ 582706 w 799353"/>
              <a:gd name="connsiteY8" fmla="*/ 2390588 h 2592294"/>
              <a:gd name="connsiteX9" fmla="*/ 425823 w 799353"/>
              <a:gd name="connsiteY9" fmla="*/ 2427941 h 2592294"/>
              <a:gd name="connsiteX10" fmla="*/ 425823 w 799353"/>
              <a:gd name="connsiteY10" fmla="*/ 2592294 h 2592294"/>
              <a:gd name="connsiteX11" fmla="*/ 799353 w 799353"/>
              <a:gd name="connsiteY11" fmla="*/ 2584823 h 2592294"/>
              <a:gd name="connsiteX12" fmla="*/ 791882 w 799353"/>
              <a:gd name="connsiteY12" fmla="*/ 2487706 h 2592294"/>
              <a:gd name="connsiteX13" fmla="*/ 649941 w 799353"/>
              <a:gd name="connsiteY13" fmla="*/ 0 h 2592294"/>
              <a:gd name="connsiteX14" fmla="*/ 7470 w 799353"/>
              <a:gd name="connsiteY14" fmla="*/ 14941 h 2592294"/>
              <a:gd name="connsiteX0" fmla="*/ 7470 w 799353"/>
              <a:gd name="connsiteY0" fmla="*/ 418353 h 2995706"/>
              <a:gd name="connsiteX1" fmla="*/ 0 w 799353"/>
              <a:gd name="connsiteY1" fmla="*/ 1284941 h 2995706"/>
              <a:gd name="connsiteX2" fmla="*/ 657412 w 799353"/>
              <a:gd name="connsiteY2" fmla="*/ 2554941 h 2995706"/>
              <a:gd name="connsiteX3" fmla="*/ 717176 w 799353"/>
              <a:gd name="connsiteY3" fmla="*/ 2652059 h 2995706"/>
              <a:gd name="connsiteX4" fmla="*/ 687294 w 799353"/>
              <a:gd name="connsiteY4" fmla="*/ 2719294 h 2995706"/>
              <a:gd name="connsiteX5" fmla="*/ 627529 w 799353"/>
              <a:gd name="connsiteY5" fmla="*/ 2764118 h 2995706"/>
              <a:gd name="connsiteX6" fmla="*/ 605118 w 799353"/>
              <a:gd name="connsiteY6" fmla="*/ 2779059 h 2995706"/>
              <a:gd name="connsiteX7" fmla="*/ 582706 w 799353"/>
              <a:gd name="connsiteY7" fmla="*/ 2794000 h 2995706"/>
              <a:gd name="connsiteX8" fmla="*/ 582706 w 799353"/>
              <a:gd name="connsiteY8" fmla="*/ 2794000 h 2995706"/>
              <a:gd name="connsiteX9" fmla="*/ 425823 w 799353"/>
              <a:gd name="connsiteY9" fmla="*/ 2831353 h 2995706"/>
              <a:gd name="connsiteX10" fmla="*/ 425823 w 799353"/>
              <a:gd name="connsiteY10" fmla="*/ 2995706 h 2995706"/>
              <a:gd name="connsiteX11" fmla="*/ 799353 w 799353"/>
              <a:gd name="connsiteY11" fmla="*/ 2988235 h 2995706"/>
              <a:gd name="connsiteX12" fmla="*/ 791882 w 799353"/>
              <a:gd name="connsiteY12" fmla="*/ 2891118 h 2995706"/>
              <a:gd name="connsiteX13" fmla="*/ 791882 w 799353"/>
              <a:gd name="connsiteY13" fmla="*/ 0 h 2995706"/>
              <a:gd name="connsiteX14" fmla="*/ 7470 w 799353"/>
              <a:gd name="connsiteY14" fmla="*/ 418353 h 299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9353" h="2995706">
                <a:moveTo>
                  <a:pt x="7470" y="418353"/>
                </a:moveTo>
                <a:lnTo>
                  <a:pt x="0" y="1284941"/>
                </a:lnTo>
                <a:lnTo>
                  <a:pt x="657412" y="2554941"/>
                </a:lnTo>
                <a:lnTo>
                  <a:pt x="717176" y="2652059"/>
                </a:lnTo>
                <a:lnTo>
                  <a:pt x="687294" y="2719294"/>
                </a:lnTo>
                <a:cubicBezTo>
                  <a:pt x="667372" y="2734235"/>
                  <a:pt x="647668" y="2749471"/>
                  <a:pt x="627529" y="2764118"/>
                </a:cubicBezTo>
                <a:cubicBezTo>
                  <a:pt x="620268" y="2769399"/>
                  <a:pt x="612129" y="2773450"/>
                  <a:pt x="605118" y="2779059"/>
                </a:cubicBezTo>
                <a:cubicBezTo>
                  <a:pt x="584241" y="2795761"/>
                  <a:pt x="598695" y="2794000"/>
                  <a:pt x="582706" y="2794000"/>
                </a:cubicBezTo>
                <a:lnTo>
                  <a:pt x="582706" y="2794000"/>
                </a:lnTo>
                <a:lnTo>
                  <a:pt x="425823" y="2831353"/>
                </a:lnTo>
                <a:lnTo>
                  <a:pt x="425823" y="2995706"/>
                </a:lnTo>
                <a:lnTo>
                  <a:pt x="799353" y="2988235"/>
                </a:lnTo>
                <a:lnTo>
                  <a:pt x="791882" y="2891118"/>
                </a:lnTo>
                <a:lnTo>
                  <a:pt x="791882" y="0"/>
                </a:lnTo>
                <a:lnTo>
                  <a:pt x="7470" y="418353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 useBgFill="1">
        <p:nvSpPr>
          <p:cNvPr id="15" name="Freeform 14"/>
          <p:cNvSpPr/>
          <p:nvPr/>
        </p:nvSpPr>
        <p:spPr>
          <a:xfrm flipH="1">
            <a:off x="3683167" y="1255059"/>
            <a:ext cx="1065804" cy="3924548"/>
          </a:xfrm>
          <a:custGeom>
            <a:avLst/>
            <a:gdLst>
              <a:gd name="connsiteX0" fmla="*/ 7470 w 799353"/>
              <a:gd name="connsiteY0" fmla="*/ 14941 h 2592294"/>
              <a:gd name="connsiteX1" fmla="*/ 0 w 799353"/>
              <a:gd name="connsiteY1" fmla="*/ 881529 h 2592294"/>
              <a:gd name="connsiteX2" fmla="*/ 657412 w 799353"/>
              <a:gd name="connsiteY2" fmla="*/ 2151529 h 2592294"/>
              <a:gd name="connsiteX3" fmla="*/ 717176 w 799353"/>
              <a:gd name="connsiteY3" fmla="*/ 2248647 h 2592294"/>
              <a:gd name="connsiteX4" fmla="*/ 687294 w 799353"/>
              <a:gd name="connsiteY4" fmla="*/ 2315882 h 2592294"/>
              <a:gd name="connsiteX5" fmla="*/ 627529 w 799353"/>
              <a:gd name="connsiteY5" fmla="*/ 2360706 h 2592294"/>
              <a:gd name="connsiteX6" fmla="*/ 605118 w 799353"/>
              <a:gd name="connsiteY6" fmla="*/ 2375647 h 2592294"/>
              <a:gd name="connsiteX7" fmla="*/ 582706 w 799353"/>
              <a:gd name="connsiteY7" fmla="*/ 2390588 h 2592294"/>
              <a:gd name="connsiteX8" fmla="*/ 582706 w 799353"/>
              <a:gd name="connsiteY8" fmla="*/ 2390588 h 2592294"/>
              <a:gd name="connsiteX9" fmla="*/ 425823 w 799353"/>
              <a:gd name="connsiteY9" fmla="*/ 2427941 h 2592294"/>
              <a:gd name="connsiteX10" fmla="*/ 425823 w 799353"/>
              <a:gd name="connsiteY10" fmla="*/ 2592294 h 2592294"/>
              <a:gd name="connsiteX11" fmla="*/ 799353 w 799353"/>
              <a:gd name="connsiteY11" fmla="*/ 2584823 h 2592294"/>
              <a:gd name="connsiteX12" fmla="*/ 791882 w 799353"/>
              <a:gd name="connsiteY12" fmla="*/ 2487706 h 2592294"/>
              <a:gd name="connsiteX13" fmla="*/ 649941 w 799353"/>
              <a:gd name="connsiteY13" fmla="*/ 0 h 2592294"/>
              <a:gd name="connsiteX14" fmla="*/ 7470 w 799353"/>
              <a:gd name="connsiteY14" fmla="*/ 14941 h 2592294"/>
              <a:gd name="connsiteX0" fmla="*/ 7470 w 799353"/>
              <a:gd name="connsiteY0" fmla="*/ 366058 h 2943411"/>
              <a:gd name="connsiteX1" fmla="*/ 0 w 799353"/>
              <a:gd name="connsiteY1" fmla="*/ 1232646 h 2943411"/>
              <a:gd name="connsiteX2" fmla="*/ 657412 w 799353"/>
              <a:gd name="connsiteY2" fmla="*/ 2502646 h 2943411"/>
              <a:gd name="connsiteX3" fmla="*/ 717176 w 799353"/>
              <a:gd name="connsiteY3" fmla="*/ 2599764 h 2943411"/>
              <a:gd name="connsiteX4" fmla="*/ 687294 w 799353"/>
              <a:gd name="connsiteY4" fmla="*/ 2666999 h 2943411"/>
              <a:gd name="connsiteX5" fmla="*/ 627529 w 799353"/>
              <a:gd name="connsiteY5" fmla="*/ 2711823 h 2943411"/>
              <a:gd name="connsiteX6" fmla="*/ 605118 w 799353"/>
              <a:gd name="connsiteY6" fmla="*/ 2726764 h 2943411"/>
              <a:gd name="connsiteX7" fmla="*/ 582706 w 799353"/>
              <a:gd name="connsiteY7" fmla="*/ 2741705 h 2943411"/>
              <a:gd name="connsiteX8" fmla="*/ 582706 w 799353"/>
              <a:gd name="connsiteY8" fmla="*/ 2741705 h 2943411"/>
              <a:gd name="connsiteX9" fmla="*/ 425823 w 799353"/>
              <a:gd name="connsiteY9" fmla="*/ 2779058 h 2943411"/>
              <a:gd name="connsiteX10" fmla="*/ 425823 w 799353"/>
              <a:gd name="connsiteY10" fmla="*/ 2943411 h 2943411"/>
              <a:gd name="connsiteX11" fmla="*/ 799353 w 799353"/>
              <a:gd name="connsiteY11" fmla="*/ 2935940 h 2943411"/>
              <a:gd name="connsiteX12" fmla="*/ 791882 w 799353"/>
              <a:gd name="connsiteY12" fmla="*/ 2838823 h 2943411"/>
              <a:gd name="connsiteX13" fmla="*/ 724647 w 799353"/>
              <a:gd name="connsiteY13" fmla="*/ 0 h 2943411"/>
              <a:gd name="connsiteX14" fmla="*/ 7470 w 799353"/>
              <a:gd name="connsiteY14" fmla="*/ 366058 h 2943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9353" h="2943411">
                <a:moveTo>
                  <a:pt x="7470" y="366058"/>
                </a:moveTo>
                <a:lnTo>
                  <a:pt x="0" y="1232646"/>
                </a:lnTo>
                <a:lnTo>
                  <a:pt x="657412" y="2502646"/>
                </a:lnTo>
                <a:lnTo>
                  <a:pt x="717176" y="2599764"/>
                </a:lnTo>
                <a:lnTo>
                  <a:pt x="687294" y="2666999"/>
                </a:lnTo>
                <a:cubicBezTo>
                  <a:pt x="667372" y="2681940"/>
                  <a:pt x="647668" y="2697176"/>
                  <a:pt x="627529" y="2711823"/>
                </a:cubicBezTo>
                <a:cubicBezTo>
                  <a:pt x="620268" y="2717104"/>
                  <a:pt x="612129" y="2721155"/>
                  <a:pt x="605118" y="2726764"/>
                </a:cubicBezTo>
                <a:cubicBezTo>
                  <a:pt x="584241" y="2743466"/>
                  <a:pt x="598695" y="2741705"/>
                  <a:pt x="582706" y="2741705"/>
                </a:cubicBezTo>
                <a:lnTo>
                  <a:pt x="582706" y="2741705"/>
                </a:lnTo>
                <a:lnTo>
                  <a:pt x="425823" y="2779058"/>
                </a:lnTo>
                <a:lnTo>
                  <a:pt x="425823" y="2943411"/>
                </a:lnTo>
                <a:lnTo>
                  <a:pt x="799353" y="2935940"/>
                </a:lnTo>
                <a:lnTo>
                  <a:pt x="791882" y="2838823"/>
                </a:lnTo>
                <a:lnTo>
                  <a:pt x="724647" y="0"/>
                </a:lnTo>
                <a:lnTo>
                  <a:pt x="7470" y="366058"/>
                </a:lnTo>
                <a:close/>
              </a:path>
            </a:pathLst>
          </a:cu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" name="Rectangle 1"/>
          <p:cNvSpPr/>
          <p:nvPr/>
        </p:nvSpPr>
        <p:spPr>
          <a:xfrm>
            <a:off x="-406400" y="4966084"/>
            <a:ext cx="12801600" cy="3471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82600"/>
            <a:ext cx="4336057" cy="4205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 err="1" smtClean="0"/>
              <a:t>Dépenses</a:t>
            </a:r>
            <a:r>
              <a:rPr lang="en-US" sz="2133" dirty="0" smtClean="0"/>
              <a:t> </a:t>
            </a:r>
            <a:r>
              <a:rPr lang="en-US" sz="2133" dirty="0" err="1" smtClean="0"/>
              <a:t>annuelles</a:t>
            </a:r>
            <a:r>
              <a:rPr lang="en-US" sz="2133" dirty="0" smtClean="0"/>
              <a:t> par </a:t>
            </a:r>
            <a:r>
              <a:rPr lang="en-US" sz="2133" dirty="0" err="1" smtClean="0"/>
              <a:t>catégorie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4767" y="1701800"/>
            <a:ext cx="2495999" cy="3276600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867" y="1092200"/>
            <a:ext cx="2693405" cy="3886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1" y="2482943"/>
            <a:ext cx="1836412" cy="249314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278393" y="5359400"/>
            <a:ext cx="1508746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33" dirty="0"/>
              <a:t>Category 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038920" y="5359400"/>
            <a:ext cx="1516761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33" dirty="0"/>
              <a:t>Category 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999826" y="5359400"/>
            <a:ext cx="1515158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33" dirty="0"/>
              <a:t>Category 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9600" y="2496777"/>
            <a:ext cx="3149600" cy="1897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 err="1" smtClean="0"/>
              <a:t>Croissance</a:t>
            </a:r>
            <a:r>
              <a:rPr lang="en-US" sz="2133" dirty="0" smtClean="0"/>
              <a:t> en 2015</a:t>
            </a:r>
            <a:endParaRPr lang="en-US" sz="2133" dirty="0"/>
          </a:p>
          <a:p>
            <a:r>
              <a:rPr lang="en-US" sz="1600" dirty="0"/>
              <a:t>Lorem ipsum dolor sit amet, consectetur adipiscing elit. Aenean dui felis, posuere a lacus sed, consequat facilisis leo. Nulla varius sollicitudin orci ac malesuada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346520" y="4200806"/>
            <a:ext cx="1372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$45bn</a:t>
            </a:r>
          </a:p>
        </p:txBody>
      </p:sp>
      <p:sp>
        <p:nvSpPr>
          <p:cNvPr id="27" name="Rectangle 26"/>
          <p:cNvSpPr/>
          <p:nvPr/>
        </p:nvSpPr>
        <p:spPr>
          <a:xfrm>
            <a:off x="6961324" y="4200806"/>
            <a:ext cx="1372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$31bn</a:t>
            </a:r>
          </a:p>
        </p:txBody>
      </p:sp>
      <p:sp>
        <p:nvSpPr>
          <p:cNvPr id="28" name="Rectangle 27"/>
          <p:cNvSpPr/>
          <p:nvPr/>
        </p:nvSpPr>
        <p:spPr>
          <a:xfrm>
            <a:off x="9071160" y="4200806"/>
            <a:ext cx="1372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$38bn</a:t>
            </a:r>
          </a:p>
        </p:txBody>
      </p:sp>
    </p:spTree>
    <p:extLst>
      <p:ext uri="{BB962C8B-B14F-4D97-AF65-F5344CB8AC3E}">
        <p14:creationId xmlns:p14="http://schemas.microsoft.com/office/powerpoint/2010/main" val="3192274246"/>
      </p:ext>
    </p:extLst>
  </p:cSld>
  <p:clrMapOvr>
    <a:masterClrMapping/>
  </p:clrMapOvr>
  <p:transition xmlns:p14="http://schemas.microsoft.com/office/powerpoint/2010/main" spd="slow">
    <p:pu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i9_Aqua Purple">
      <a:dk1>
        <a:srgbClr val="57565A"/>
      </a:dk1>
      <a:lt1>
        <a:sysClr val="window" lastClr="FFFFFF"/>
      </a:lt1>
      <a:dk2>
        <a:srgbClr val="6651A1"/>
      </a:dk2>
      <a:lt2>
        <a:srgbClr val="5E5CA2"/>
      </a:lt2>
      <a:accent1>
        <a:srgbClr val="00A09D"/>
      </a:accent1>
      <a:accent2>
        <a:srgbClr val="0099A5"/>
      </a:accent2>
      <a:accent3>
        <a:srgbClr val="1891AB"/>
      </a:accent3>
      <a:accent4>
        <a:srgbClr val="2C85AE"/>
      </a:accent4>
      <a:accent5>
        <a:srgbClr val="4276AA"/>
      </a:accent5>
      <a:accent6>
        <a:srgbClr val="5268A5"/>
      </a:accent6>
      <a:hlink>
        <a:srgbClr val="7030A0"/>
      </a:hlink>
      <a:folHlink>
        <a:srgbClr val="00B0F0"/>
      </a:folHlink>
    </a:clrScheme>
    <a:fontScheme name="Custom 3">
      <a:majorFont>
        <a:latin typeface="Open Sans Light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150843</TotalTime>
  <Words>455</Words>
  <Application>Microsoft Macintosh PowerPoint</Application>
  <PresentationFormat>Custom</PresentationFormat>
  <Paragraphs>77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Animation des 4 points en bas</vt:lpstr>
      <vt:lpstr>Animation des 4 points en bas</vt:lpstr>
      <vt:lpstr>Animation sur les demi cercles</vt:lpstr>
      <vt:lpstr>Animation sur les demi cercles</vt:lpstr>
      <vt:lpstr>Analyser l’animation et reproduire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asdf</dc:title>
  <dc:creator>Design Smash</dc:creator>
  <cp:lastModifiedBy>Josee Garneau</cp:lastModifiedBy>
  <cp:revision>1427</cp:revision>
  <dcterms:created xsi:type="dcterms:W3CDTF">2014-10-08T23:03:32Z</dcterms:created>
  <dcterms:modified xsi:type="dcterms:W3CDTF">2016-04-20T01:50:34Z</dcterms:modified>
</cp:coreProperties>
</file>